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0"/>
  </p:notesMasterIdLst>
  <p:sldIdLst>
    <p:sldId id="409" r:id="rId4"/>
    <p:sldId id="410" r:id="rId5"/>
    <p:sldId id="412" r:id="rId6"/>
    <p:sldId id="414" r:id="rId7"/>
    <p:sldId id="415" r:id="rId8"/>
    <p:sldId id="417"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D5221D-0F81-41FA-BB15-0703C9869CCD}" v="19" dt="2024-04-10T19:01:55.4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8CA407-6326-4F80-B9E9-6A27C64B01FC}" type="datetimeFigureOut">
              <a:rPr lang="pt-BR" smtClean="0"/>
              <a:t>10/04/2024</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6F95A7-66CE-421C-8015-8DC22132C1AB}" type="slidenum">
              <a:rPr lang="pt-BR" smtClean="0"/>
              <a:t>‹nº›</a:t>
            </a:fld>
            <a:endParaRPr lang="pt-BR"/>
          </a:p>
        </p:txBody>
      </p:sp>
    </p:spTree>
    <p:extLst>
      <p:ext uri="{BB962C8B-B14F-4D97-AF65-F5344CB8AC3E}">
        <p14:creationId xmlns:p14="http://schemas.microsoft.com/office/powerpoint/2010/main" val="3423111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E0668-A2FE-09AB-49B1-5869DBB2F7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A99C9D-2B7E-889E-F238-9FD3E16F5C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D122C9-1FEC-6F50-6B6E-90DD3A000226}"/>
              </a:ext>
            </a:extLst>
          </p:cNvPr>
          <p:cNvSpPr>
            <a:spLocks noGrp="1"/>
          </p:cNvSpPr>
          <p:nvPr>
            <p:ph type="body" idx="1"/>
          </p:nvPr>
        </p:nvSpPr>
        <p:spPr/>
        <p:txBody>
          <a:bodyPr/>
          <a:lstStyle/>
          <a:p>
            <a:endParaRPr lang="pt-BR"/>
          </a:p>
        </p:txBody>
      </p:sp>
      <p:sp>
        <p:nvSpPr>
          <p:cNvPr id="4" name="Header Placeholder 3">
            <a:extLst>
              <a:ext uri="{FF2B5EF4-FFF2-40B4-BE49-F238E27FC236}">
                <a16:creationId xmlns:a16="http://schemas.microsoft.com/office/drawing/2014/main" id="{0FE1D3ED-A395-7111-247C-1C0E627D0B02}"/>
              </a:ext>
            </a:extLst>
          </p:cNvPr>
          <p:cNvSpPr>
            <a:spLocks noGrp="1"/>
          </p:cNvSpPr>
          <p:nvPr>
            <p:ph type="hdr" sz="quarter" idx="10"/>
          </p:nvPr>
        </p:nvSpPr>
        <p:spPr/>
        <p:txBody>
          <a:bodyPr/>
          <a:lstStyle/>
          <a:p>
            <a:endParaRPr lang="it-IT"/>
          </a:p>
        </p:txBody>
      </p:sp>
      <p:sp>
        <p:nvSpPr>
          <p:cNvPr id="5" name="Footer Placeholder 4">
            <a:extLst>
              <a:ext uri="{FF2B5EF4-FFF2-40B4-BE49-F238E27FC236}">
                <a16:creationId xmlns:a16="http://schemas.microsoft.com/office/drawing/2014/main" id="{517B9324-8953-65DA-FC77-EEDDFA56E66E}"/>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7F8668FC-6413-EFD4-4E17-53D6070F1444}"/>
              </a:ext>
            </a:extLst>
          </p:cNvPr>
          <p:cNvSpPr>
            <a:spLocks noGrp="1"/>
          </p:cNvSpPr>
          <p:nvPr>
            <p:ph type="sldNum" sz="quarter" idx="12"/>
          </p:nvPr>
        </p:nvSpPr>
        <p:spPr/>
        <p:txBody>
          <a:bodyPr/>
          <a:lstStyle/>
          <a:p>
            <a:fld id="{3CF4F3C6-6AB0-443A-89EA-E03472E8CF1D}" type="slidenum">
              <a:rPr lang="it-IT" smtClean="0"/>
              <a:t>1</a:t>
            </a:fld>
            <a:endParaRPr lang="it-IT"/>
          </a:p>
        </p:txBody>
      </p:sp>
    </p:spTree>
    <p:extLst>
      <p:ext uri="{BB962C8B-B14F-4D97-AF65-F5344CB8AC3E}">
        <p14:creationId xmlns:p14="http://schemas.microsoft.com/office/powerpoint/2010/main" val="1679602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E0668-A2FE-09AB-49B1-5869DBB2F7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A99C9D-2B7E-889E-F238-9FD3E16F5C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D122C9-1FEC-6F50-6B6E-90DD3A000226}"/>
              </a:ext>
            </a:extLst>
          </p:cNvPr>
          <p:cNvSpPr>
            <a:spLocks noGrp="1"/>
          </p:cNvSpPr>
          <p:nvPr>
            <p:ph type="body" idx="1"/>
          </p:nvPr>
        </p:nvSpPr>
        <p:spPr/>
        <p:txBody>
          <a:bodyPr/>
          <a:lstStyle/>
          <a:p>
            <a:endParaRPr lang="pt-BR"/>
          </a:p>
        </p:txBody>
      </p:sp>
      <p:sp>
        <p:nvSpPr>
          <p:cNvPr id="4" name="Header Placeholder 3">
            <a:extLst>
              <a:ext uri="{FF2B5EF4-FFF2-40B4-BE49-F238E27FC236}">
                <a16:creationId xmlns:a16="http://schemas.microsoft.com/office/drawing/2014/main" id="{0FE1D3ED-A395-7111-247C-1C0E627D0B02}"/>
              </a:ext>
            </a:extLst>
          </p:cNvPr>
          <p:cNvSpPr>
            <a:spLocks noGrp="1"/>
          </p:cNvSpPr>
          <p:nvPr>
            <p:ph type="hdr" sz="quarter" idx="10"/>
          </p:nvPr>
        </p:nvSpPr>
        <p:spPr/>
        <p:txBody>
          <a:bodyPr/>
          <a:lstStyle/>
          <a:p>
            <a:endParaRPr lang="it-IT"/>
          </a:p>
        </p:txBody>
      </p:sp>
      <p:sp>
        <p:nvSpPr>
          <p:cNvPr id="5" name="Footer Placeholder 4">
            <a:extLst>
              <a:ext uri="{FF2B5EF4-FFF2-40B4-BE49-F238E27FC236}">
                <a16:creationId xmlns:a16="http://schemas.microsoft.com/office/drawing/2014/main" id="{517B9324-8953-65DA-FC77-EEDDFA56E66E}"/>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7F8668FC-6413-EFD4-4E17-53D6070F1444}"/>
              </a:ext>
            </a:extLst>
          </p:cNvPr>
          <p:cNvSpPr>
            <a:spLocks noGrp="1"/>
          </p:cNvSpPr>
          <p:nvPr>
            <p:ph type="sldNum" sz="quarter" idx="12"/>
          </p:nvPr>
        </p:nvSpPr>
        <p:spPr/>
        <p:txBody>
          <a:bodyPr/>
          <a:lstStyle/>
          <a:p>
            <a:fld id="{3CF4F3C6-6AB0-443A-89EA-E03472E8CF1D}" type="slidenum">
              <a:rPr lang="it-IT" smtClean="0"/>
              <a:t>2</a:t>
            </a:fld>
            <a:endParaRPr lang="it-IT"/>
          </a:p>
        </p:txBody>
      </p:sp>
    </p:spTree>
    <p:extLst>
      <p:ext uri="{BB962C8B-B14F-4D97-AF65-F5344CB8AC3E}">
        <p14:creationId xmlns:p14="http://schemas.microsoft.com/office/powerpoint/2010/main" val="3842378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E0668-A2FE-09AB-49B1-5869DBB2F7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A99C9D-2B7E-889E-F238-9FD3E16F5C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D122C9-1FEC-6F50-6B6E-90DD3A000226}"/>
              </a:ext>
            </a:extLst>
          </p:cNvPr>
          <p:cNvSpPr>
            <a:spLocks noGrp="1"/>
          </p:cNvSpPr>
          <p:nvPr>
            <p:ph type="body" idx="1"/>
          </p:nvPr>
        </p:nvSpPr>
        <p:spPr/>
        <p:txBody>
          <a:bodyPr/>
          <a:lstStyle/>
          <a:p>
            <a:endParaRPr lang="pt-BR"/>
          </a:p>
        </p:txBody>
      </p:sp>
      <p:sp>
        <p:nvSpPr>
          <p:cNvPr id="4" name="Header Placeholder 3">
            <a:extLst>
              <a:ext uri="{FF2B5EF4-FFF2-40B4-BE49-F238E27FC236}">
                <a16:creationId xmlns:a16="http://schemas.microsoft.com/office/drawing/2014/main" id="{0FE1D3ED-A395-7111-247C-1C0E627D0B02}"/>
              </a:ext>
            </a:extLst>
          </p:cNvPr>
          <p:cNvSpPr>
            <a:spLocks noGrp="1"/>
          </p:cNvSpPr>
          <p:nvPr>
            <p:ph type="hdr" sz="quarter" idx="10"/>
          </p:nvPr>
        </p:nvSpPr>
        <p:spPr/>
        <p:txBody>
          <a:bodyPr/>
          <a:lstStyle/>
          <a:p>
            <a:endParaRPr lang="it-IT"/>
          </a:p>
        </p:txBody>
      </p:sp>
      <p:sp>
        <p:nvSpPr>
          <p:cNvPr id="5" name="Footer Placeholder 4">
            <a:extLst>
              <a:ext uri="{FF2B5EF4-FFF2-40B4-BE49-F238E27FC236}">
                <a16:creationId xmlns:a16="http://schemas.microsoft.com/office/drawing/2014/main" id="{517B9324-8953-65DA-FC77-EEDDFA56E66E}"/>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7F8668FC-6413-EFD4-4E17-53D6070F1444}"/>
              </a:ext>
            </a:extLst>
          </p:cNvPr>
          <p:cNvSpPr>
            <a:spLocks noGrp="1"/>
          </p:cNvSpPr>
          <p:nvPr>
            <p:ph type="sldNum" sz="quarter" idx="12"/>
          </p:nvPr>
        </p:nvSpPr>
        <p:spPr/>
        <p:txBody>
          <a:bodyPr/>
          <a:lstStyle/>
          <a:p>
            <a:fld id="{3CF4F3C6-6AB0-443A-89EA-E03472E8CF1D}" type="slidenum">
              <a:rPr lang="it-IT" smtClean="0"/>
              <a:t>3</a:t>
            </a:fld>
            <a:endParaRPr lang="it-IT"/>
          </a:p>
        </p:txBody>
      </p:sp>
    </p:spTree>
    <p:extLst>
      <p:ext uri="{BB962C8B-B14F-4D97-AF65-F5344CB8AC3E}">
        <p14:creationId xmlns:p14="http://schemas.microsoft.com/office/powerpoint/2010/main" val="3906574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E0668-A2FE-09AB-49B1-5869DBB2F7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A99C9D-2B7E-889E-F238-9FD3E16F5C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D122C9-1FEC-6F50-6B6E-90DD3A000226}"/>
              </a:ext>
            </a:extLst>
          </p:cNvPr>
          <p:cNvSpPr>
            <a:spLocks noGrp="1"/>
          </p:cNvSpPr>
          <p:nvPr>
            <p:ph type="body" idx="1"/>
          </p:nvPr>
        </p:nvSpPr>
        <p:spPr/>
        <p:txBody>
          <a:bodyPr/>
          <a:lstStyle/>
          <a:p>
            <a:endParaRPr lang="pt-BR" dirty="0"/>
          </a:p>
        </p:txBody>
      </p:sp>
      <p:sp>
        <p:nvSpPr>
          <p:cNvPr id="4" name="Header Placeholder 3">
            <a:extLst>
              <a:ext uri="{FF2B5EF4-FFF2-40B4-BE49-F238E27FC236}">
                <a16:creationId xmlns:a16="http://schemas.microsoft.com/office/drawing/2014/main" id="{0FE1D3ED-A395-7111-247C-1C0E627D0B02}"/>
              </a:ext>
            </a:extLst>
          </p:cNvPr>
          <p:cNvSpPr>
            <a:spLocks noGrp="1"/>
          </p:cNvSpPr>
          <p:nvPr>
            <p:ph type="hdr" sz="quarter" idx="10"/>
          </p:nvPr>
        </p:nvSpPr>
        <p:spPr/>
        <p:txBody>
          <a:bodyPr/>
          <a:lstStyle/>
          <a:p>
            <a:endParaRPr lang="it-IT"/>
          </a:p>
        </p:txBody>
      </p:sp>
      <p:sp>
        <p:nvSpPr>
          <p:cNvPr id="5" name="Footer Placeholder 4">
            <a:extLst>
              <a:ext uri="{FF2B5EF4-FFF2-40B4-BE49-F238E27FC236}">
                <a16:creationId xmlns:a16="http://schemas.microsoft.com/office/drawing/2014/main" id="{517B9324-8953-65DA-FC77-EEDDFA56E66E}"/>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7F8668FC-6413-EFD4-4E17-53D6070F1444}"/>
              </a:ext>
            </a:extLst>
          </p:cNvPr>
          <p:cNvSpPr>
            <a:spLocks noGrp="1"/>
          </p:cNvSpPr>
          <p:nvPr>
            <p:ph type="sldNum" sz="quarter" idx="12"/>
          </p:nvPr>
        </p:nvSpPr>
        <p:spPr/>
        <p:txBody>
          <a:bodyPr/>
          <a:lstStyle/>
          <a:p>
            <a:fld id="{3CF4F3C6-6AB0-443A-89EA-E03472E8CF1D}" type="slidenum">
              <a:rPr lang="it-IT" smtClean="0"/>
              <a:t>4</a:t>
            </a:fld>
            <a:endParaRPr lang="it-IT"/>
          </a:p>
        </p:txBody>
      </p:sp>
    </p:spTree>
    <p:extLst>
      <p:ext uri="{BB962C8B-B14F-4D97-AF65-F5344CB8AC3E}">
        <p14:creationId xmlns:p14="http://schemas.microsoft.com/office/powerpoint/2010/main" val="4171074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E0668-A2FE-09AB-49B1-5869DBB2F7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A99C9D-2B7E-889E-F238-9FD3E16F5C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D122C9-1FEC-6F50-6B6E-90DD3A000226}"/>
              </a:ext>
            </a:extLst>
          </p:cNvPr>
          <p:cNvSpPr>
            <a:spLocks noGrp="1"/>
          </p:cNvSpPr>
          <p:nvPr>
            <p:ph type="body" idx="1"/>
          </p:nvPr>
        </p:nvSpPr>
        <p:spPr/>
        <p:txBody>
          <a:bodyPr/>
          <a:lstStyle/>
          <a:p>
            <a:endParaRPr lang="pt-BR"/>
          </a:p>
        </p:txBody>
      </p:sp>
      <p:sp>
        <p:nvSpPr>
          <p:cNvPr id="4" name="Header Placeholder 3">
            <a:extLst>
              <a:ext uri="{FF2B5EF4-FFF2-40B4-BE49-F238E27FC236}">
                <a16:creationId xmlns:a16="http://schemas.microsoft.com/office/drawing/2014/main" id="{0FE1D3ED-A395-7111-247C-1C0E627D0B02}"/>
              </a:ext>
            </a:extLst>
          </p:cNvPr>
          <p:cNvSpPr>
            <a:spLocks noGrp="1"/>
          </p:cNvSpPr>
          <p:nvPr>
            <p:ph type="hdr" sz="quarter" idx="10"/>
          </p:nvPr>
        </p:nvSpPr>
        <p:spPr/>
        <p:txBody>
          <a:bodyPr/>
          <a:lstStyle/>
          <a:p>
            <a:endParaRPr lang="it-IT"/>
          </a:p>
        </p:txBody>
      </p:sp>
      <p:sp>
        <p:nvSpPr>
          <p:cNvPr id="5" name="Footer Placeholder 4">
            <a:extLst>
              <a:ext uri="{FF2B5EF4-FFF2-40B4-BE49-F238E27FC236}">
                <a16:creationId xmlns:a16="http://schemas.microsoft.com/office/drawing/2014/main" id="{517B9324-8953-65DA-FC77-EEDDFA56E66E}"/>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7F8668FC-6413-EFD4-4E17-53D6070F1444}"/>
              </a:ext>
            </a:extLst>
          </p:cNvPr>
          <p:cNvSpPr>
            <a:spLocks noGrp="1"/>
          </p:cNvSpPr>
          <p:nvPr>
            <p:ph type="sldNum" sz="quarter" idx="12"/>
          </p:nvPr>
        </p:nvSpPr>
        <p:spPr/>
        <p:txBody>
          <a:bodyPr/>
          <a:lstStyle/>
          <a:p>
            <a:fld id="{3CF4F3C6-6AB0-443A-89EA-E03472E8CF1D}" type="slidenum">
              <a:rPr lang="it-IT" smtClean="0"/>
              <a:t>5</a:t>
            </a:fld>
            <a:endParaRPr lang="it-IT"/>
          </a:p>
        </p:txBody>
      </p:sp>
    </p:spTree>
    <p:extLst>
      <p:ext uri="{BB962C8B-B14F-4D97-AF65-F5344CB8AC3E}">
        <p14:creationId xmlns:p14="http://schemas.microsoft.com/office/powerpoint/2010/main" val="3323218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2E0668-A2FE-09AB-49B1-5869DBB2F7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A99C9D-2B7E-889E-F238-9FD3E16F5C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D122C9-1FEC-6F50-6B6E-90DD3A000226}"/>
              </a:ext>
            </a:extLst>
          </p:cNvPr>
          <p:cNvSpPr>
            <a:spLocks noGrp="1"/>
          </p:cNvSpPr>
          <p:nvPr>
            <p:ph type="body" idx="1"/>
          </p:nvPr>
        </p:nvSpPr>
        <p:spPr/>
        <p:txBody>
          <a:bodyPr/>
          <a:lstStyle/>
          <a:p>
            <a:endParaRPr lang="pt-BR"/>
          </a:p>
        </p:txBody>
      </p:sp>
      <p:sp>
        <p:nvSpPr>
          <p:cNvPr id="4" name="Header Placeholder 3">
            <a:extLst>
              <a:ext uri="{FF2B5EF4-FFF2-40B4-BE49-F238E27FC236}">
                <a16:creationId xmlns:a16="http://schemas.microsoft.com/office/drawing/2014/main" id="{0FE1D3ED-A395-7111-247C-1C0E627D0B02}"/>
              </a:ext>
            </a:extLst>
          </p:cNvPr>
          <p:cNvSpPr>
            <a:spLocks noGrp="1"/>
          </p:cNvSpPr>
          <p:nvPr>
            <p:ph type="hdr" sz="quarter" idx="10"/>
          </p:nvPr>
        </p:nvSpPr>
        <p:spPr/>
        <p:txBody>
          <a:bodyPr/>
          <a:lstStyle/>
          <a:p>
            <a:endParaRPr lang="it-IT"/>
          </a:p>
        </p:txBody>
      </p:sp>
      <p:sp>
        <p:nvSpPr>
          <p:cNvPr id="5" name="Footer Placeholder 4">
            <a:extLst>
              <a:ext uri="{FF2B5EF4-FFF2-40B4-BE49-F238E27FC236}">
                <a16:creationId xmlns:a16="http://schemas.microsoft.com/office/drawing/2014/main" id="{517B9324-8953-65DA-FC77-EEDDFA56E66E}"/>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7F8668FC-6413-EFD4-4E17-53D6070F1444}"/>
              </a:ext>
            </a:extLst>
          </p:cNvPr>
          <p:cNvSpPr>
            <a:spLocks noGrp="1"/>
          </p:cNvSpPr>
          <p:nvPr>
            <p:ph type="sldNum" sz="quarter" idx="12"/>
          </p:nvPr>
        </p:nvSpPr>
        <p:spPr/>
        <p:txBody>
          <a:bodyPr/>
          <a:lstStyle/>
          <a:p>
            <a:fld id="{3CF4F3C6-6AB0-443A-89EA-E03472E8CF1D}" type="slidenum">
              <a:rPr lang="it-IT" smtClean="0"/>
              <a:t>6</a:t>
            </a:fld>
            <a:endParaRPr lang="it-IT"/>
          </a:p>
        </p:txBody>
      </p:sp>
    </p:spTree>
    <p:extLst>
      <p:ext uri="{BB962C8B-B14F-4D97-AF65-F5344CB8AC3E}">
        <p14:creationId xmlns:p14="http://schemas.microsoft.com/office/powerpoint/2010/main" val="3806579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92E97-0521-3505-9A96-9032BB3703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t-BR"/>
          </a:p>
        </p:txBody>
      </p:sp>
      <p:sp>
        <p:nvSpPr>
          <p:cNvPr id="3" name="Subtitle 2">
            <a:extLst>
              <a:ext uri="{FF2B5EF4-FFF2-40B4-BE49-F238E27FC236}">
                <a16:creationId xmlns:a16="http://schemas.microsoft.com/office/drawing/2014/main" id="{913711B7-2ECC-1E44-8BCE-BA7C419F5B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BR"/>
          </a:p>
        </p:txBody>
      </p:sp>
      <p:sp>
        <p:nvSpPr>
          <p:cNvPr id="4" name="Date Placeholder 3">
            <a:extLst>
              <a:ext uri="{FF2B5EF4-FFF2-40B4-BE49-F238E27FC236}">
                <a16:creationId xmlns:a16="http://schemas.microsoft.com/office/drawing/2014/main" id="{308B5E1A-234F-F26B-F15A-4FF2FAC96126}"/>
              </a:ext>
            </a:extLst>
          </p:cNvPr>
          <p:cNvSpPr>
            <a:spLocks noGrp="1"/>
          </p:cNvSpPr>
          <p:nvPr>
            <p:ph type="dt" sz="half" idx="10"/>
          </p:nvPr>
        </p:nvSpPr>
        <p:spPr/>
        <p:txBody>
          <a:bodyPr/>
          <a:lstStyle/>
          <a:p>
            <a:fld id="{3E98915C-EFE8-4BE6-857A-47C38953936E}" type="datetimeFigureOut">
              <a:rPr lang="pt-BR" smtClean="0"/>
              <a:t>10/04/2024</a:t>
            </a:fld>
            <a:endParaRPr lang="pt-BR"/>
          </a:p>
        </p:txBody>
      </p:sp>
      <p:sp>
        <p:nvSpPr>
          <p:cNvPr id="5" name="Footer Placeholder 4">
            <a:extLst>
              <a:ext uri="{FF2B5EF4-FFF2-40B4-BE49-F238E27FC236}">
                <a16:creationId xmlns:a16="http://schemas.microsoft.com/office/drawing/2014/main" id="{4542039B-76F0-05D6-6F7D-B55D27E9E44C}"/>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3E107AE5-E978-AFED-71E6-42C865E25FFE}"/>
              </a:ext>
            </a:extLst>
          </p:cNvPr>
          <p:cNvSpPr>
            <a:spLocks noGrp="1"/>
          </p:cNvSpPr>
          <p:nvPr>
            <p:ph type="sldNum" sz="quarter" idx="12"/>
          </p:nvPr>
        </p:nvSpPr>
        <p:spPr/>
        <p:txBody>
          <a:bodyPr/>
          <a:lstStyle/>
          <a:p>
            <a:fld id="{4F2F1564-2372-4A31-AA21-F9C69F5BB9C5}" type="slidenum">
              <a:rPr lang="pt-BR" smtClean="0"/>
              <a:t>‹nº›</a:t>
            </a:fld>
            <a:endParaRPr lang="pt-BR"/>
          </a:p>
        </p:txBody>
      </p:sp>
    </p:spTree>
    <p:extLst>
      <p:ext uri="{BB962C8B-B14F-4D97-AF65-F5344CB8AC3E}">
        <p14:creationId xmlns:p14="http://schemas.microsoft.com/office/powerpoint/2010/main" val="408739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6EF8A-7EB8-6DF9-40B3-4A0C1DFE32FF}"/>
              </a:ext>
            </a:extLst>
          </p:cNvPr>
          <p:cNvSpPr>
            <a:spLocks noGrp="1"/>
          </p:cNvSpPr>
          <p:nvPr>
            <p:ph type="title"/>
          </p:nvPr>
        </p:nvSpPr>
        <p:spPr/>
        <p:txBody>
          <a:bodyPr/>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CC53E3A2-453D-3364-84DC-FA163FA462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FE47CF8C-4587-D4FB-8658-C6BE2F52045C}"/>
              </a:ext>
            </a:extLst>
          </p:cNvPr>
          <p:cNvSpPr>
            <a:spLocks noGrp="1"/>
          </p:cNvSpPr>
          <p:nvPr>
            <p:ph type="dt" sz="half" idx="10"/>
          </p:nvPr>
        </p:nvSpPr>
        <p:spPr/>
        <p:txBody>
          <a:bodyPr/>
          <a:lstStyle/>
          <a:p>
            <a:fld id="{3E98915C-EFE8-4BE6-857A-47C38953936E}" type="datetimeFigureOut">
              <a:rPr lang="pt-BR" smtClean="0"/>
              <a:t>10/04/2024</a:t>
            </a:fld>
            <a:endParaRPr lang="pt-BR"/>
          </a:p>
        </p:txBody>
      </p:sp>
      <p:sp>
        <p:nvSpPr>
          <p:cNvPr id="5" name="Footer Placeholder 4">
            <a:extLst>
              <a:ext uri="{FF2B5EF4-FFF2-40B4-BE49-F238E27FC236}">
                <a16:creationId xmlns:a16="http://schemas.microsoft.com/office/drawing/2014/main" id="{990CB835-E1FB-EF5A-E959-C1E5469E5ED1}"/>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A22DD88D-6CC0-965C-2093-BEF5F69540A0}"/>
              </a:ext>
            </a:extLst>
          </p:cNvPr>
          <p:cNvSpPr>
            <a:spLocks noGrp="1"/>
          </p:cNvSpPr>
          <p:nvPr>
            <p:ph type="sldNum" sz="quarter" idx="12"/>
          </p:nvPr>
        </p:nvSpPr>
        <p:spPr/>
        <p:txBody>
          <a:bodyPr/>
          <a:lstStyle/>
          <a:p>
            <a:fld id="{4F2F1564-2372-4A31-AA21-F9C69F5BB9C5}" type="slidenum">
              <a:rPr lang="pt-BR" smtClean="0"/>
              <a:t>‹nº›</a:t>
            </a:fld>
            <a:endParaRPr lang="pt-BR"/>
          </a:p>
        </p:txBody>
      </p:sp>
    </p:spTree>
    <p:extLst>
      <p:ext uri="{BB962C8B-B14F-4D97-AF65-F5344CB8AC3E}">
        <p14:creationId xmlns:p14="http://schemas.microsoft.com/office/powerpoint/2010/main" val="224321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2109F9-213C-1E02-68DB-C30AFA9BF6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5075456B-85B1-CB40-8D01-B5C875AFA1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1ED2CB38-3A0C-C01F-56B3-0842A4B9BDC8}"/>
              </a:ext>
            </a:extLst>
          </p:cNvPr>
          <p:cNvSpPr>
            <a:spLocks noGrp="1"/>
          </p:cNvSpPr>
          <p:nvPr>
            <p:ph type="dt" sz="half" idx="10"/>
          </p:nvPr>
        </p:nvSpPr>
        <p:spPr/>
        <p:txBody>
          <a:bodyPr/>
          <a:lstStyle/>
          <a:p>
            <a:fld id="{3E98915C-EFE8-4BE6-857A-47C38953936E}" type="datetimeFigureOut">
              <a:rPr lang="pt-BR" smtClean="0"/>
              <a:t>10/04/2024</a:t>
            </a:fld>
            <a:endParaRPr lang="pt-BR"/>
          </a:p>
        </p:txBody>
      </p:sp>
      <p:sp>
        <p:nvSpPr>
          <p:cNvPr id="5" name="Footer Placeholder 4">
            <a:extLst>
              <a:ext uri="{FF2B5EF4-FFF2-40B4-BE49-F238E27FC236}">
                <a16:creationId xmlns:a16="http://schemas.microsoft.com/office/drawing/2014/main" id="{9119C7F0-425A-41D5-BE76-698B62612691}"/>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39026D12-67F7-0B22-F98C-75CC96DCAD38}"/>
              </a:ext>
            </a:extLst>
          </p:cNvPr>
          <p:cNvSpPr>
            <a:spLocks noGrp="1"/>
          </p:cNvSpPr>
          <p:nvPr>
            <p:ph type="sldNum" sz="quarter" idx="12"/>
          </p:nvPr>
        </p:nvSpPr>
        <p:spPr/>
        <p:txBody>
          <a:bodyPr/>
          <a:lstStyle/>
          <a:p>
            <a:fld id="{4F2F1564-2372-4A31-AA21-F9C69F5BB9C5}" type="slidenum">
              <a:rPr lang="pt-BR" smtClean="0"/>
              <a:t>‹nº›</a:t>
            </a:fld>
            <a:endParaRPr lang="pt-BR"/>
          </a:p>
        </p:txBody>
      </p:sp>
    </p:spTree>
    <p:extLst>
      <p:ext uri="{BB962C8B-B14F-4D97-AF65-F5344CB8AC3E}">
        <p14:creationId xmlns:p14="http://schemas.microsoft.com/office/powerpoint/2010/main" val="3809623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AB7A1-A8FA-2FBA-30F3-179CB960AD41}"/>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8733442B-4BE0-34CC-16E9-B762418B2C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E8DAAC6C-D32B-A0F0-4169-A044F2EA9270}"/>
              </a:ext>
            </a:extLst>
          </p:cNvPr>
          <p:cNvSpPr>
            <a:spLocks noGrp="1"/>
          </p:cNvSpPr>
          <p:nvPr>
            <p:ph type="dt" sz="half" idx="10"/>
          </p:nvPr>
        </p:nvSpPr>
        <p:spPr/>
        <p:txBody>
          <a:bodyPr/>
          <a:lstStyle/>
          <a:p>
            <a:fld id="{3E98915C-EFE8-4BE6-857A-47C38953936E}" type="datetimeFigureOut">
              <a:rPr lang="pt-BR" smtClean="0"/>
              <a:t>10/04/2024</a:t>
            </a:fld>
            <a:endParaRPr lang="pt-BR"/>
          </a:p>
        </p:txBody>
      </p:sp>
      <p:sp>
        <p:nvSpPr>
          <p:cNvPr id="5" name="Footer Placeholder 4">
            <a:extLst>
              <a:ext uri="{FF2B5EF4-FFF2-40B4-BE49-F238E27FC236}">
                <a16:creationId xmlns:a16="http://schemas.microsoft.com/office/drawing/2014/main" id="{F100B4E9-78A9-D7F6-FE05-B2F04498422B}"/>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0B68BD02-354E-278F-662B-D064D53DAC82}"/>
              </a:ext>
            </a:extLst>
          </p:cNvPr>
          <p:cNvSpPr>
            <a:spLocks noGrp="1"/>
          </p:cNvSpPr>
          <p:nvPr>
            <p:ph type="sldNum" sz="quarter" idx="12"/>
          </p:nvPr>
        </p:nvSpPr>
        <p:spPr/>
        <p:txBody>
          <a:bodyPr/>
          <a:lstStyle/>
          <a:p>
            <a:fld id="{4F2F1564-2372-4A31-AA21-F9C69F5BB9C5}" type="slidenum">
              <a:rPr lang="pt-BR" smtClean="0"/>
              <a:t>‹nº›</a:t>
            </a:fld>
            <a:endParaRPr lang="pt-BR"/>
          </a:p>
        </p:txBody>
      </p:sp>
    </p:spTree>
    <p:extLst>
      <p:ext uri="{BB962C8B-B14F-4D97-AF65-F5344CB8AC3E}">
        <p14:creationId xmlns:p14="http://schemas.microsoft.com/office/powerpoint/2010/main" val="391736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CBF0-263F-BF6F-CCAF-DF4E9CE228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t-BR"/>
          </a:p>
        </p:txBody>
      </p:sp>
      <p:sp>
        <p:nvSpPr>
          <p:cNvPr id="3" name="Text Placeholder 2">
            <a:extLst>
              <a:ext uri="{FF2B5EF4-FFF2-40B4-BE49-F238E27FC236}">
                <a16:creationId xmlns:a16="http://schemas.microsoft.com/office/drawing/2014/main" id="{18B7672F-D2B7-0874-5791-68E29796DAD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0B5DE8-9927-D10C-BFEE-ACC8A9B10464}"/>
              </a:ext>
            </a:extLst>
          </p:cNvPr>
          <p:cNvSpPr>
            <a:spLocks noGrp="1"/>
          </p:cNvSpPr>
          <p:nvPr>
            <p:ph type="dt" sz="half" idx="10"/>
          </p:nvPr>
        </p:nvSpPr>
        <p:spPr/>
        <p:txBody>
          <a:bodyPr/>
          <a:lstStyle/>
          <a:p>
            <a:fld id="{3E98915C-EFE8-4BE6-857A-47C38953936E}" type="datetimeFigureOut">
              <a:rPr lang="pt-BR" smtClean="0"/>
              <a:t>10/04/2024</a:t>
            </a:fld>
            <a:endParaRPr lang="pt-BR"/>
          </a:p>
        </p:txBody>
      </p:sp>
      <p:sp>
        <p:nvSpPr>
          <p:cNvPr id="5" name="Footer Placeholder 4">
            <a:extLst>
              <a:ext uri="{FF2B5EF4-FFF2-40B4-BE49-F238E27FC236}">
                <a16:creationId xmlns:a16="http://schemas.microsoft.com/office/drawing/2014/main" id="{4649EC81-3199-1E9B-E94E-6DE3D7BC865D}"/>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5A1DC6BB-E540-024F-0B44-9CE494FC917F}"/>
              </a:ext>
            </a:extLst>
          </p:cNvPr>
          <p:cNvSpPr>
            <a:spLocks noGrp="1"/>
          </p:cNvSpPr>
          <p:nvPr>
            <p:ph type="sldNum" sz="quarter" idx="12"/>
          </p:nvPr>
        </p:nvSpPr>
        <p:spPr/>
        <p:txBody>
          <a:bodyPr/>
          <a:lstStyle/>
          <a:p>
            <a:fld id="{4F2F1564-2372-4A31-AA21-F9C69F5BB9C5}" type="slidenum">
              <a:rPr lang="pt-BR" smtClean="0"/>
              <a:t>‹nº›</a:t>
            </a:fld>
            <a:endParaRPr lang="pt-BR"/>
          </a:p>
        </p:txBody>
      </p:sp>
    </p:spTree>
    <p:extLst>
      <p:ext uri="{BB962C8B-B14F-4D97-AF65-F5344CB8AC3E}">
        <p14:creationId xmlns:p14="http://schemas.microsoft.com/office/powerpoint/2010/main" val="3681277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03AAA-B07D-0DB2-2C4E-CBCDB62847FB}"/>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C4B1B5C0-0216-97FE-5165-72A0F509A4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a:extLst>
              <a:ext uri="{FF2B5EF4-FFF2-40B4-BE49-F238E27FC236}">
                <a16:creationId xmlns:a16="http://schemas.microsoft.com/office/drawing/2014/main" id="{ABDAF6D3-A4AC-6AC4-0AAF-4CEA09755D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Date Placeholder 4">
            <a:extLst>
              <a:ext uri="{FF2B5EF4-FFF2-40B4-BE49-F238E27FC236}">
                <a16:creationId xmlns:a16="http://schemas.microsoft.com/office/drawing/2014/main" id="{35EA19DB-194C-C0E6-4EE4-6F22D7FE3A0F}"/>
              </a:ext>
            </a:extLst>
          </p:cNvPr>
          <p:cNvSpPr>
            <a:spLocks noGrp="1"/>
          </p:cNvSpPr>
          <p:nvPr>
            <p:ph type="dt" sz="half" idx="10"/>
          </p:nvPr>
        </p:nvSpPr>
        <p:spPr/>
        <p:txBody>
          <a:bodyPr/>
          <a:lstStyle/>
          <a:p>
            <a:fld id="{3E98915C-EFE8-4BE6-857A-47C38953936E}" type="datetimeFigureOut">
              <a:rPr lang="pt-BR" smtClean="0"/>
              <a:t>10/04/2024</a:t>
            </a:fld>
            <a:endParaRPr lang="pt-BR"/>
          </a:p>
        </p:txBody>
      </p:sp>
      <p:sp>
        <p:nvSpPr>
          <p:cNvPr id="6" name="Footer Placeholder 5">
            <a:extLst>
              <a:ext uri="{FF2B5EF4-FFF2-40B4-BE49-F238E27FC236}">
                <a16:creationId xmlns:a16="http://schemas.microsoft.com/office/drawing/2014/main" id="{E21D6F22-C087-ECC1-0C52-886816650129}"/>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4312049A-91CE-9ECF-DB01-08A2323743A8}"/>
              </a:ext>
            </a:extLst>
          </p:cNvPr>
          <p:cNvSpPr>
            <a:spLocks noGrp="1"/>
          </p:cNvSpPr>
          <p:nvPr>
            <p:ph type="sldNum" sz="quarter" idx="12"/>
          </p:nvPr>
        </p:nvSpPr>
        <p:spPr/>
        <p:txBody>
          <a:bodyPr/>
          <a:lstStyle/>
          <a:p>
            <a:fld id="{4F2F1564-2372-4A31-AA21-F9C69F5BB9C5}" type="slidenum">
              <a:rPr lang="pt-BR" smtClean="0"/>
              <a:t>‹nº›</a:t>
            </a:fld>
            <a:endParaRPr lang="pt-BR"/>
          </a:p>
        </p:txBody>
      </p:sp>
    </p:spTree>
    <p:extLst>
      <p:ext uri="{BB962C8B-B14F-4D97-AF65-F5344CB8AC3E}">
        <p14:creationId xmlns:p14="http://schemas.microsoft.com/office/powerpoint/2010/main" val="273853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7F06A-0058-2F23-1FDA-2CBB309160C3}"/>
              </a:ext>
            </a:extLst>
          </p:cNvPr>
          <p:cNvSpPr>
            <a:spLocks noGrp="1"/>
          </p:cNvSpPr>
          <p:nvPr>
            <p:ph type="title"/>
          </p:nvPr>
        </p:nvSpPr>
        <p:spPr>
          <a:xfrm>
            <a:off x="839788" y="365125"/>
            <a:ext cx="10515600" cy="1325563"/>
          </a:xfrm>
        </p:spPr>
        <p:txBody>
          <a:bodyPr/>
          <a:lstStyle/>
          <a:p>
            <a:r>
              <a:rPr lang="en-US"/>
              <a:t>Click to edit Master title style</a:t>
            </a:r>
            <a:endParaRPr lang="pt-BR"/>
          </a:p>
        </p:txBody>
      </p:sp>
      <p:sp>
        <p:nvSpPr>
          <p:cNvPr id="3" name="Text Placeholder 2">
            <a:extLst>
              <a:ext uri="{FF2B5EF4-FFF2-40B4-BE49-F238E27FC236}">
                <a16:creationId xmlns:a16="http://schemas.microsoft.com/office/drawing/2014/main" id="{B69F1C37-FEC1-F616-620A-7C78685A0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87BAF0-6286-31BF-7FD1-34EE6E4A17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Text Placeholder 4">
            <a:extLst>
              <a:ext uri="{FF2B5EF4-FFF2-40B4-BE49-F238E27FC236}">
                <a16:creationId xmlns:a16="http://schemas.microsoft.com/office/drawing/2014/main" id="{55027557-376A-58B7-C334-E403D61B50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E956FC-2855-52D5-DFAB-079EC8F5A6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7" name="Date Placeholder 6">
            <a:extLst>
              <a:ext uri="{FF2B5EF4-FFF2-40B4-BE49-F238E27FC236}">
                <a16:creationId xmlns:a16="http://schemas.microsoft.com/office/drawing/2014/main" id="{E0B9FC20-A3EC-3411-0BC2-71C3491577C9}"/>
              </a:ext>
            </a:extLst>
          </p:cNvPr>
          <p:cNvSpPr>
            <a:spLocks noGrp="1"/>
          </p:cNvSpPr>
          <p:nvPr>
            <p:ph type="dt" sz="half" idx="10"/>
          </p:nvPr>
        </p:nvSpPr>
        <p:spPr/>
        <p:txBody>
          <a:bodyPr/>
          <a:lstStyle/>
          <a:p>
            <a:fld id="{3E98915C-EFE8-4BE6-857A-47C38953936E}" type="datetimeFigureOut">
              <a:rPr lang="pt-BR" smtClean="0"/>
              <a:t>10/04/2024</a:t>
            </a:fld>
            <a:endParaRPr lang="pt-BR"/>
          </a:p>
        </p:txBody>
      </p:sp>
      <p:sp>
        <p:nvSpPr>
          <p:cNvPr id="8" name="Footer Placeholder 7">
            <a:extLst>
              <a:ext uri="{FF2B5EF4-FFF2-40B4-BE49-F238E27FC236}">
                <a16:creationId xmlns:a16="http://schemas.microsoft.com/office/drawing/2014/main" id="{0B1FF39D-272E-2CCA-1523-F92C86894934}"/>
              </a:ext>
            </a:extLst>
          </p:cNvPr>
          <p:cNvSpPr>
            <a:spLocks noGrp="1"/>
          </p:cNvSpPr>
          <p:nvPr>
            <p:ph type="ftr" sz="quarter" idx="11"/>
          </p:nvPr>
        </p:nvSpPr>
        <p:spPr/>
        <p:txBody>
          <a:bodyPr/>
          <a:lstStyle/>
          <a:p>
            <a:endParaRPr lang="pt-BR"/>
          </a:p>
        </p:txBody>
      </p:sp>
      <p:sp>
        <p:nvSpPr>
          <p:cNvPr id="9" name="Slide Number Placeholder 8">
            <a:extLst>
              <a:ext uri="{FF2B5EF4-FFF2-40B4-BE49-F238E27FC236}">
                <a16:creationId xmlns:a16="http://schemas.microsoft.com/office/drawing/2014/main" id="{36777205-4687-E6A8-AEB2-70E8FCD0D994}"/>
              </a:ext>
            </a:extLst>
          </p:cNvPr>
          <p:cNvSpPr>
            <a:spLocks noGrp="1"/>
          </p:cNvSpPr>
          <p:nvPr>
            <p:ph type="sldNum" sz="quarter" idx="12"/>
          </p:nvPr>
        </p:nvSpPr>
        <p:spPr/>
        <p:txBody>
          <a:bodyPr/>
          <a:lstStyle/>
          <a:p>
            <a:fld id="{4F2F1564-2372-4A31-AA21-F9C69F5BB9C5}" type="slidenum">
              <a:rPr lang="pt-BR" smtClean="0"/>
              <a:t>‹nº›</a:t>
            </a:fld>
            <a:endParaRPr lang="pt-BR"/>
          </a:p>
        </p:txBody>
      </p:sp>
    </p:spTree>
    <p:extLst>
      <p:ext uri="{BB962C8B-B14F-4D97-AF65-F5344CB8AC3E}">
        <p14:creationId xmlns:p14="http://schemas.microsoft.com/office/powerpoint/2010/main" val="3705255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D9429-D269-7E76-30A4-FD314546E9CD}"/>
              </a:ext>
            </a:extLst>
          </p:cNvPr>
          <p:cNvSpPr>
            <a:spLocks noGrp="1"/>
          </p:cNvSpPr>
          <p:nvPr>
            <p:ph type="title"/>
          </p:nvPr>
        </p:nvSpPr>
        <p:spPr/>
        <p:txBody>
          <a:bodyPr/>
          <a:lstStyle/>
          <a:p>
            <a:r>
              <a:rPr lang="en-US"/>
              <a:t>Click to edit Master title style</a:t>
            </a:r>
            <a:endParaRPr lang="pt-BR"/>
          </a:p>
        </p:txBody>
      </p:sp>
      <p:sp>
        <p:nvSpPr>
          <p:cNvPr id="3" name="Date Placeholder 2">
            <a:extLst>
              <a:ext uri="{FF2B5EF4-FFF2-40B4-BE49-F238E27FC236}">
                <a16:creationId xmlns:a16="http://schemas.microsoft.com/office/drawing/2014/main" id="{A92917A8-B4D2-7FB0-DEDF-18881D209C16}"/>
              </a:ext>
            </a:extLst>
          </p:cNvPr>
          <p:cNvSpPr>
            <a:spLocks noGrp="1"/>
          </p:cNvSpPr>
          <p:nvPr>
            <p:ph type="dt" sz="half" idx="10"/>
          </p:nvPr>
        </p:nvSpPr>
        <p:spPr/>
        <p:txBody>
          <a:bodyPr/>
          <a:lstStyle/>
          <a:p>
            <a:fld id="{3E98915C-EFE8-4BE6-857A-47C38953936E}" type="datetimeFigureOut">
              <a:rPr lang="pt-BR" smtClean="0"/>
              <a:t>10/04/2024</a:t>
            </a:fld>
            <a:endParaRPr lang="pt-BR"/>
          </a:p>
        </p:txBody>
      </p:sp>
      <p:sp>
        <p:nvSpPr>
          <p:cNvPr id="4" name="Footer Placeholder 3">
            <a:extLst>
              <a:ext uri="{FF2B5EF4-FFF2-40B4-BE49-F238E27FC236}">
                <a16:creationId xmlns:a16="http://schemas.microsoft.com/office/drawing/2014/main" id="{F2F27E5A-DD7E-ABA0-C684-379ACD0AAFED}"/>
              </a:ext>
            </a:extLst>
          </p:cNvPr>
          <p:cNvSpPr>
            <a:spLocks noGrp="1"/>
          </p:cNvSpPr>
          <p:nvPr>
            <p:ph type="ftr" sz="quarter" idx="11"/>
          </p:nvPr>
        </p:nvSpPr>
        <p:spPr/>
        <p:txBody>
          <a:bodyPr/>
          <a:lstStyle/>
          <a:p>
            <a:endParaRPr lang="pt-BR"/>
          </a:p>
        </p:txBody>
      </p:sp>
      <p:sp>
        <p:nvSpPr>
          <p:cNvPr id="5" name="Slide Number Placeholder 4">
            <a:extLst>
              <a:ext uri="{FF2B5EF4-FFF2-40B4-BE49-F238E27FC236}">
                <a16:creationId xmlns:a16="http://schemas.microsoft.com/office/drawing/2014/main" id="{56C2E0E7-4FCD-D9C8-EE10-9C2A47FE8A7F}"/>
              </a:ext>
            </a:extLst>
          </p:cNvPr>
          <p:cNvSpPr>
            <a:spLocks noGrp="1"/>
          </p:cNvSpPr>
          <p:nvPr>
            <p:ph type="sldNum" sz="quarter" idx="12"/>
          </p:nvPr>
        </p:nvSpPr>
        <p:spPr/>
        <p:txBody>
          <a:bodyPr/>
          <a:lstStyle/>
          <a:p>
            <a:fld id="{4F2F1564-2372-4A31-AA21-F9C69F5BB9C5}" type="slidenum">
              <a:rPr lang="pt-BR" smtClean="0"/>
              <a:t>‹nº›</a:t>
            </a:fld>
            <a:endParaRPr lang="pt-BR"/>
          </a:p>
        </p:txBody>
      </p:sp>
    </p:spTree>
    <p:extLst>
      <p:ext uri="{BB962C8B-B14F-4D97-AF65-F5344CB8AC3E}">
        <p14:creationId xmlns:p14="http://schemas.microsoft.com/office/powerpoint/2010/main" val="359635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5E2B06-7A5C-7B2E-9F4A-71D8C72EA807}"/>
              </a:ext>
            </a:extLst>
          </p:cNvPr>
          <p:cNvSpPr>
            <a:spLocks noGrp="1"/>
          </p:cNvSpPr>
          <p:nvPr>
            <p:ph type="dt" sz="half" idx="10"/>
          </p:nvPr>
        </p:nvSpPr>
        <p:spPr/>
        <p:txBody>
          <a:bodyPr/>
          <a:lstStyle/>
          <a:p>
            <a:fld id="{3E98915C-EFE8-4BE6-857A-47C38953936E}" type="datetimeFigureOut">
              <a:rPr lang="pt-BR" smtClean="0"/>
              <a:t>10/04/2024</a:t>
            </a:fld>
            <a:endParaRPr lang="pt-BR"/>
          </a:p>
        </p:txBody>
      </p:sp>
      <p:sp>
        <p:nvSpPr>
          <p:cNvPr id="3" name="Footer Placeholder 2">
            <a:extLst>
              <a:ext uri="{FF2B5EF4-FFF2-40B4-BE49-F238E27FC236}">
                <a16:creationId xmlns:a16="http://schemas.microsoft.com/office/drawing/2014/main" id="{2A4EC64C-1DB6-8908-A356-BD353FF38FBA}"/>
              </a:ext>
            </a:extLst>
          </p:cNvPr>
          <p:cNvSpPr>
            <a:spLocks noGrp="1"/>
          </p:cNvSpPr>
          <p:nvPr>
            <p:ph type="ftr" sz="quarter" idx="11"/>
          </p:nvPr>
        </p:nvSpPr>
        <p:spPr/>
        <p:txBody>
          <a:bodyPr/>
          <a:lstStyle/>
          <a:p>
            <a:endParaRPr lang="pt-BR"/>
          </a:p>
        </p:txBody>
      </p:sp>
      <p:sp>
        <p:nvSpPr>
          <p:cNvPr id="4" name="Slide Number Placeholder 3">
            <a:extLst>
              <a:ext uri="{FF2B5EF4-FFF2-40B4-BE49-F238E27FC236}">
                <a16:creationId xmlns:a16="http://schemas.microsoft.com/office/drawing/2014/main" id="{2FA57FF8-6561-B09C-D6B2-C138F38BA72D}"/>
              </a:ext>
            </a:extLst>
          </p:cNvPr>
          <p:cNvSpPr>
            <a:spLocks noGrp="1"/>
          </p:cNvSpPr>
          <p:nvPr>
            <p:ph type="sldNum" sz="quarter" idx="12"/>
          </p:nvPr>
        </p:nvSpPr>
        <p:spPr/>
        <p:txBody>
          <a:bodyPr/>
          <a:lstStyle/>
          <a:p>
            <a:fld id="{4F2F1564-2372-4A31-AA21-F9C69F5BB9C5}" type="slidenum">
              <a:rPr lang="pt-BR" smtClean="0"/>
              <a:t>‹nº›</a:t>
            </a:fld>
            <a:endParaRPr lang="pt-BR"/>
          </a:p>
        </p:txBody>
      </p:sp>
    </p:spTree>
    <p:extLst>
      <p:ext uri="{BB962C8B-B14F-4D97-AF65-F5344CB8AC3E}">
        <p14:creationId xmlns:p14="http://schemas.microsoft.com/office/powerpoint/2010/main" val="2588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833E0-2231-E7FA-3A64-388FEF7B60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Content Placeholder 2">
            <a:extLst>
              <a:ext uri="{FF2B5EF4-FFF2-40B4-BE49-F238E27FC236}">
                <a16:creationId xmlns:a16="http://schemas.microsoft.com/office/drawing/2014/main" id="{A34A44C8-4689-9B9B-268B-A4E9AE1982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Text Placeholder 3">
            <a:extLst>
              <a:ext uri="{FF2B5EF4-FFF2-40B4-BE49-F238E27FC236}">
                <a16:creationId xmlns:a16="http://schemas.microsoft.com/office/drawing/2014/main" id="{5F0C2903-6781-ED19-7C3A-9BD2EEC67F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A9F831-0130-DF41-673A-E75DB93E415A}"/>
              </a:ext>
            </a:extLst>
          </p:cNvPr>
          <p:cNvSpPr>
            <a:spLocks noGrp="1"/>
          </p:cNvSpPr>
          <p:nvPr>
            <p:ph type="dt" sz="half" idx="10"/>
          </p:nvPr>
        </p:nvSpPr>
        <p:spPr/>
        <p:txBody>
          <a:bodyPr/>
          <a:lstStyle/>
          <a:p>
            <a:fld id="{3E98915C-EFE8-4BE6-857A-47C38953936E}" type="datetimeFigureOut">
              <a:rPr lang="pt-BR" smtClean="0"/>
              <a:t>10/04/2024</a:t>
            </a:fld>
            <a:endParaRPr lang="pt-BR"/>
          </a:p>
        </p:txBody>
      </p:sp>
      <p:sp>
        <p:nvSpPr>
          <p:cNvPr id="6" name="Footer Placeholder 5">
            <a:extLst>
              <a:ext uri="{FF2B5EF4-FFF2-40B4-BE49-F238E27FC236}">
                <a16:creationId xmlns:a16="http://schemas.microsoft.com/office/drawing/2014/main" id="{7BBD8C79-5F69-2686-B29C-A2F5A21B9EF2}"/>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6A686F4B-0F57-6776-EEEE-C418F6B5315C}"/>
              </a:ext>
            </a:extLst>
          </p:cNvPr>
          <p:cNvSpPr>
            <a:spLocks noGrp="1"/>
          </p:cNvSpPr>
          <p:nvPr>
            <p:ph type="sldNum" sz="quarter" idx="12"/>
          </p:nvPr>
        </p:nvSpPr>
        <p:spPr/>
        <p:txBody>
          <a:bodyPr/>
          <a:lstStyle/>
          <a:p>
            <a:fld id="{4F2F1564-2372-4A31-AA21-F9C69F5BB9C5}" type="slidenum">
              <a:rPr lang="pt-BR" smtClean="0"/>
              <a:t>‹nº›</a:t>
            </a:fld>
            <a:endParaRPr lang="pt-BR"/>
          </a:p>
        </p:txBody>
      </p:sp>
    </p:spTree>
    <p:extLst>
      <p:ext uri="{BB962C8B-B14F-4D97-AF65-F5344CB8AC3E}">
        <p14:creationId xmlns:p14="http://schemas.microsoft.com/office/powerpoint/2010/main" val="3065322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24BE-60F2-CB79-4548-887B92829B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Picture Placeholder 2">
            <a:extLst>
              <a:ext uri="{FF2B5EF4-FFF2-40B4-BE49-F238E27FC236}">
                <a16:creationId xmlns:a16="http://schemas.microsoft.com/office/drawing/2014/main" id="{B86350EC-4196-31E8-8D7D-A6856B38CC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a:extLst>
              <a:ext uri="{FF2B5EF4-FFF2-40B4-BE49-F238E27FC236}">
                <a16:creationId xmlns:a16="http://schemas.microsoft.com/office/drawing/2014/main" id="{FE36129A-7E5D-6624-B370-0837BA8A0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07B152-4899-8860-A3FF-C1280028C612}"/>
              </a:ext>
            </a:extLst>
          </p:cNvPr>
          <p:cNvSpPr>
            <a:spLocks noGrp="1"/>
          </p:cNvSpPr>
          <p:nvPr>
            <p:ph type="dt" sz="half" idx="10"/>
          </p:nvPr>
        </p:nvSpPr>
        <p:spPr/>
        <p:txBody>
          <a:bodyPr/>
          <a:lstStyle/>
          <a:p>
            <a:fld id="{3E98915C-EFE8-4BE6-857A-47C38953936E}" type="datetimeFigureOut">
              <a:rPr lang="pt-BR" smtClean="0"/>
              <a:t>10/04/2024</a:t>
            </a:fld>
            <a:endParaRPr lang="pt-BR"/>
          </a:p>
        </p:txBody>
      </p:sp>
      <p:sp>
        <p:nvSpPr>
          <p:cNvPr id="6" name="Footer Placeholder 5">
            <a:extLst>
              <a:ext uri="{FF2B5EF4-FFF2-40B4-BE49-F238E27FC236}">
                <a16:creationId xmlns:a16="http://schemas.microsoft.com/office/drawing/2014/main" id="{1F5332FB-7084-A737-F9F7-DEBA39139F41}"/>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0BE54680-30BA-CE55-95E8-5D6B423176D3}"/>
              </a:ext>
            </a:extLst>
          </p:cNvPr>
          <p:cNvSpPr>
            <a:spLocks noGrp="1"/>
          </p:cNvSpPr>
          <p:nvPr>
            <p:ph type="sldNum" sz="quarter" idx="12"/>
          </p:nvPr>
        </p:nvSpPr>
        <p:spPr/>
        <p:txBody>
          <a:bodyPr/>
          <a:lstStyle/>
          <a:p>
            <a:fld id="{4F2F1564-2372-4A31-AA21-F9C69F5BB9C5}" type="slidenum">
              <a:rPr lang="pt-BR" smtClean="0"/>
              <a:t>‹nº›</a:t>
            </a:fld>
            <a:endParaRPr lang="pt-BR"/>
          </a:p>
        </p:txBody>
      </p:sp>
    </p:spTree>
    <p:extLst>
      <p:ext uri="{BB962C8B-B14F-4D97-AF65-F5344CB8AC3E}">
        <p14:creationId xmlns:p14="http://schemas.microsoft.com/office/powerpoint/2010/main" val="2259034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EB692E-EE84-1459-E3C1-5C84CCA1F9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t-BR"/>
          </a:p>
        </p:txBody>
      </p:sp>
      <p:sp>
        <p:nvSpPr>
          <p:cNvPr id="3" name="Text Placeholder 2">
            <a:extLst>
              <a:ext uri="{FF2B5EF4-FFF2-40B4-BE49-F238E27FC236}">
                <a16:creationId xmlns:a16="http://schemas.microsoft.com/office/drawing/2014/main" id="{EF4C3215-27CC-7149-D83E-4B1A7E6A7E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8947EA1E-9965-6F53-6E36-A8BB629022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E98915C-EFE8-4BE6-857A-47C38953936E}" type="datetimeFigureOut">
              <a:rPr lang="pt-BR" smtClean="0"/>
              <a:t>10/04/2024</a:t>
            </a:fld>
            <a:endParaRPr lang="pt-BR"/>
          </a:p>
        </p:txBody>
      </p:sp>
      <p:sp>
        <p:nvSpPr>
          <p:cNvPr id="5" name="Footer Placeholder 4">
            <a:extLst>
              <a:ext uri="{FF2B5EF4-FFF2-40B4-BE49-F238E27FC236}">
                <a16:creationId xmlns:a16="http://schemas.microsoft.com/office/drawing/2014/main" id="{CE7BC0C7-1780-3196-6339-5F00B5F6A5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t-BR"/>
          </a:p>
        </p:txBody>
      </p:sp>
      <p:sp>
        <p:nvSpPr>
          <p:cNvPr id="6" name="Slide Number Placeholder 5">
            <a:extLst>
              <a:ext uri="{FF2B5EF4-FFF2-40B4-BE49-F238E27FC236}">
                <a16:creationId xmlns:a16="http://schemas.microsoft.com/office/drawing/2014/main" id="{D82E3513-A06F-DAEB-5A70-8DCB9258BE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F2F1564-2372-4A31-AA21-F9C69F5BB9C5}" type="slidenum">
              <a:rPr lang="pt-BR" smtClean="0"/>
              <a:t>‹nº›</a:t>
            </a:fld>
            <a:endParaRPr lang="pt-BR"/>
          </a:p>
        </p:txBody>
      </p:sp>
    </p:spTree>
    <p:extLst>
      <p:ext uri="{BB962C8B-B14F-4D97-AF65-F5344CB8AC3E}">
        <p14:creationId xmlns:p14="http://schemas.microsoft.com/office/powerpoint/2010/main" val="1818022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vagas.com.br/vagas/v2628157/53129654-estagiario-fabrica-de-santo-andr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vagas.com.br/vagas/v2616544/estagiario-fabrica-de-santo-andre-6000040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vagas.com.br/vagas/v2628169/60000400-estagiario-fabrica-de-santo-andr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vagas.com.br/vagas/v2628180/53125032-estagiario-market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vagas.com.br/vagas/v2628196/60000668-estagiario-suprimento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vagas.com.br/vagas/v2626173/60000433-estagiario-tecnologia-sa"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03982-DFFB-06CE-15A5-F00EE0E934EE}"/>
            </a:ext>
          </a:extLst>
        </p:cNvPr>
        <p:cNvGrpSpPr/>
        <p:nvPr/>
      </p:nvGrpSpPr>
      <p:grpSpPr>
        <a:xfrm>
          <a:off x="0" y="0"/>
          <a:ext cx="0" cy="0"/>
          <a:chOff x="0" y="0"/>
          <a:chExt cx="0" cy="0"/>
        </a:xfrm>
      </p:grpSpPr>
      <p:grpSp>
        <p:nvGrpSpPr>
          <p:cNvPr id="20" name="Group 19">
            <a:extLst>
              <a:ext uri="{FF2B5EF4-FFF2-40B4-BE49-F238E27FC236}">
                <a16:creationId xmlns:a16="http://schemas.microsoft.com/office/drawing/2014/main" id="{0ED4D1D4-E558-ED14-7CA3-FB5D67476181}"/>
              </a:ext>
            </a:extLst>
          </p:cNvPr>
          <p:cNvGrpSpPr/>
          <p:nvPr/>
        </p:nvGrpSpPr>
        <p:grpSpPr>
          <a:xfrm>
            <a:off x="-120501" y="12701"/>
            <a:ext cx="10232580" cy="6839150"/>
            <a:chOff x="-92307" y="1"/>
            <a:chExt cx="7906150" cy="6839150"/>
          </a:xfrm>
        </p:grpSpPr>
        <p:sp>
          <p:nvSpPr>
            <p:cNvPr id="16" name="Rectangle 15">
              <a:extLst>
                <a:ext uri="{FF2B5EF4-FFF2-40B4-BE49-F238E27FC236}">
                  <a16:creationId xmlns:a16="http://schemas.microsoft.com/office/drawing/2014/main" id="{0EB27296-83EF-3679-E2D0-06D5BF8231BB}"/>
                </a:ext>
              </a:extLst>
            </p:cNvPr>
            <p:cNvSpPr/>
            <p:nvPr/>
          </p:nvSpPr>
          <p:spPr>
            <a:xfrm>
              <a:off x="3508" y="1"/>
              <a:ext cx="259539" cy="6839150"/>
            </a:xfrm>
            <a:prstGeom prst="rect">
              <a:avLst/>
            </a:prstGeom>
            <a:solidFill>
              <a:srgbClr val="EFF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2400"/>
            </a:p>
          </p:txBody>
        </p:sp>
        <p:sp>
          <p:nvSpPr>
            <p:cNvPr id="17" name="TextBox 16">
              <a:extLst>
                <a:ext uri="{FF2B5EF4-FFF2-40B4-BE49-F238E27FC236}">
                  <a16:creationId xmlns:a16="http://schemas.microsoft.com/office/drawing/2014/main" id="{1CDF5FAD-7629-F9A3-51C8-265306F0AE84}"/>
                </a:ext>
              </a:extLst>
            </p:cNvPr>
            <p:cNvSpPr txBox="1"/>
            <p:nvPr/>
          </p:nvSpPr>
          <p:spPr>
            <a:xfrm>
              <a:off x="-92307" y="447450"/>
              <a:ext cx="4162358" cy="707886"/>
            </a:xfrm>
            <a:prstGeom prst="rect">
              <a:avLst/>
            </a:prstGeom>
            <a:noFill/>
          </p:spPr>
          <p:txBody>
            <a:bodyPr wrap="none" rtlCol="0">
              <a:spAutoFit/>
            </a:bodyPr>
            <a:lstStyle/>
            <a:p>
              <a:pPr algn="ctr"/>
              <a:r>
                <a:rPr lang="pt-BR" sz="2000" b="1" dirty="0">
                  <a:solidFill>
                    <a:srgbClr val="002060"/>
                  </a:solidFill>
                  <a:latin typeface="Calibri" panose="020F0502020204030204" pitchFamily="34" charset="0"/>
                  <a:cs typeface="Calibri" panose="020F0502020204030204" pitchFamily="34" charset="0"/>
                </a:rPr>
                <a:t>Cargo: Estagiário(a) em Tecnologia SA</a:t>
              </a:r>
              <a:endParaRPr lang="pt-BR" sz="2000" b="1" dirty="0">
                <a:solidFill>
                  <a:srgbClr val="002060"/>
                </a:solidFill>
              </a:endParaRPr>
            </a:p>
            <a:p>
              <a:pPr algn="ctr"/>
              <a:endParaRPr lang="pt-BR" sz="2000" b="1" dirty="0">
                <a:solidFill>
                  <a:srgbClr val="002060"/>
                </a:solidFill>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9ED13809-E5F6-4BB8-ABCB-63CE6F42D8E5}"/>
                </a:ext>
              </a:extLst>
            </p:cNvPr>
            <p:cNvSpPr txBox="1"/>
            <p:nvPr/>
          </p:nvSpPr>
          <p:spPr>
            <a:xfrm>
              <a:off x="326260" y="1155336"/>
              <a:ext cx="7487583" cy="5262979"/>
            </a:xfrm>
            <a:prstGeom prst="rect">
              <a:avLst/>
            </a:prstGeom>
            <a:noFill/>
          </p:spPr>
          <p:txBody>
            <a:bodyPr wrap="square" lIns="91440" tIns="45720" rIns="91440" bIns="45720" rtlCol="0" anchor="t">
              <a:spAutoFit/>
            </a:bodyPr>
            <a:lstStyle/>
            <a:p>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Você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movido(a) pela paixão</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focado(a) em resultados</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responsável</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inovador(a)</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tem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coragem</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para transformar e realizar? Preza para que a jornada do colaborador seja incrível? Tudo isso faz parte de nossas crenças. Se também faz parte das suas, essa oportunidade pode te interessar!</a:t>
              </a:r>
            </a:p>
            <a:p>
              <a:endParaRPr lang="pt-BR" sz="1600" b="1" dirty="0">
                <a:solidFill>
                  <a:srgbClr val="293165"/>
                </a:solidFill>
                <a:latin typeface="Calibri" panose="020F0502020204030204" pitchFamily="34" charset="0"/>
                <a:cs typeface="Calibri" panose="020F0502020204030204" pitchFamily="34" charset="0"/>
              </a:endParaRPr>
            </a:p>
            <a:p>
              <a:pPr algn="just"/>
              <a:r>
                <a:rPr lang="pt-BR" sz="1600" b="1" dirty="0">
                  <a:solidFill>
                    <a:srgbClr val="293165"/>
                  </a:solidFill>
                  <a:latin typeface="Calibri" panose="020F0502020204030204" pitchFamily="34" charset="0"/>
                  <a:cs typeface="Calibri" panose="020F0502020204030204" pitchFamily="34" charset="0"/>
                </a:rPr>
                <a:t>Atividades:</a:t>
              </a:r>
              <a:r>
                <a:rPr lang="pt-BR" sz="1600" b="1" dirty="0">
                  <a:solidFill>
                    <a:srgbClr val="202E5E"/>
                  </a:solidFill>
                  <a:latin typeface="Calibri" panose="020F0502020204030204" pitchFamily="34" charset="0"/>
                  <a:cs typeface="Calibri" panose="020F0502020204030204" pitchFamily="34" charset="0"/>
                </a:rPr>
                <a:t> </a:t>
              </a:r>
              <a:r>
                <a:rPr lang="pt-BR" sz="1600" dirty="0">
                  <a:solidFill>
                    <a:srgbClr val="202E5E"/>
                  </a:solidFill>
                  <a:latin typeface="Calibri" panose="020F0502020204030204" pitchFamily="34" charset="0"/>
                  <a:cs typeface="Calibri" panose="020F0502020204030204" pitchFamily="34" charset="0"/>
                </a:rPr>
                <a:t>Manutenção de aparelhagens de confecção; Execução de controles MPM; Criação de instrução para controle; Execução de projetos de melhoria; Auxílio no ajuste de máquinas. </a:t>
              </a: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a:ea typeface="Times New Roman" panose="02020603050405020304" pitchFamily="18" charset="0"/>
                  <a:cs typeface="Calibri"/>
                </a:rPr>
                <a:t>Requisitos: </a:t>
              </a:r>
              <a:r>
                <a:rPr lang="pt-BR" sz="1600" dirty="0">
                  <a:solidFill>
                    <a:srgbClr val="202E5E"/>
                  </a:solidFill>
                  <a:latin typeface="Calibri"/>
                  <a:ea typeface="Times New Roman" panose="02020603050405020304" pitchFamily="18" charset="0"/>
                  <a:cs typeface="Calibri"/>
                </a:rPr>
                <a:t>Cursos técnicos de Mecânica ou Mecatrônica; Pacote office intermediário; iniciativa; organização, proatividade e facilidade de trabalho em equipe. </a:t>
              </a:r>
              <a:endPar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endParaRP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panose="020F0502020204030204" pitchFamily="34" charset="0"/>
                  <a:ea typeface="Times New Roman" panose="02020603050405020304" pitchFamily="18" charset="0"/>
                  <a:cs typeface="Calibri" panose="020F0502020204030204" pitchFamily="34" charset="0"/>
                </a:rPr>
                <a:t>Benefícios: </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Assistência médica; fretado; Restaurante no local; Seguro de vida; </a:t>
              </a:r>
              <a:r>
                <a:rPr lang="pt-BR" sz="1600" dirty="0" err="1">
                  <a:solidFill>
                    <a:srgbClr val="202E5E"/>
                  </a:solidFill>
                  <a:latin typeface="Calibri" panose="020F0502020204030204" pitchFamily="34" charset="0"/>
                  <a:ea typeface="Times New Roman" panose="02020603050405020304" pitchFamily="18" charset="0"/>
                  <a:cs typeface="Calibri" panose="020F0502020204030204" pitchFamily="34" charset="0"/>
                </a:rPr>
                <a:t>Gympass</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 Cesta de natal, Reembolso de pneus, ótica e ortótica; convênio com farmácias, plataforma de benefícios e plataforma de treinamento e desenvolvimento.</a:t>
              </a:r>
            </a:p>
            <a:p>
              <a:pPr algn="just"/>
              <a:endPar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O prazo para o envio é até 04/05/2024</a:t>
              </a:r>
            </a:p>
            <a:p>
              <a:endParaRPr lang="pt-BR" sz="1600" b="1" dirty="0">
                <a:solidFill>
                  <a:srgbClr val="202E5E"/>
                </a:solidFill>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Acesse o site vagas.com.br/Prometeon ou se inscreva pelo link: </a:t>
              </a:r>
              <a:r>
                <a:rPr lang="pt-BR" sz="1600" dirty="0">
                  <a:hlinkClick r:id="rId3"/>
                </a:rPr>
                <a:t>https://www.vagas.com.br/vagas/v2628157/53129654-estagiario-fabrica-de-santo-andre</a:t>
              </a:r>
              <a:endParaRPr lang="pt-BR" sz="1600" dirty="0"/>
            </a:p>
            <a:p>
              <a:endParaRPr lang="pt-BR" sz="1600" dirty="0">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Venha fazer parte da #FamíliaPrometeon!</a:t>
              </a:r>
            </a:p>
            <a:p>
              <a:pPr algn="just"/>
              <a:endParaRPr lang="pt-BR" sz="1600" b="1" dirty="0">
                <a:solidFill>
                  <a:srgbClr val="202E5E"/>
                </a:solidFill>
                <a:effectLst/>
                <a:ea typeface="Times New Roman" panose="02020603050405020304" pitchFamily="18" charset="0"/>
                <a:cs typeface="Arial" panose="020B0604020202020204" pitchFamily="34" charset="0"/>
              </a:endParaRPr>
            </a:p>
          </p:txBody>
        </p:sp>
      </p:grpSp>
      <p:pic>
        <p:nvPicPr>
          <p:cNvPr id="2" name="Picture 14">
            <a:extLst>
              <a:ext uri="{FF2B5EF4-FFF2-40B4-BE49-F238E27FC236}">
                <a16:creationId xmlns:a16="http://schemas.microsoft.com/office/drawing/2014/main" id="{40C43D11-140E-F1AC-D58A-00FB95CBB260}"/>
              </a:ext>
            </a:extLst>
          </p:cNvPr>
          <p:cNvPicPr>
            <a:picLocks noChangeAspect="1"/>
          </p:cNvPicPr>
          <p:nvPr/>
        </p:nvPicPr>
        <p:blipFill>
          <a:blip r:embed="rId4"/>
          <a:stretch>
            <a:fillRect/>
          </a:stretch>
        </p:blipFill>
        <p:spPr>
          <a:xfrm>
            <a:off x="10197402" y="12701"/>
            <a:ext cx="1994598" cy="6858000"/>
          </a:xfrm>
          <a:prstGeom prst="rect">
            <a:avLst/>
          </a:prstGeom>
        </p:spPr>
      </p:pic>
    </p:spTree>
    <p:extLst>
      <p:ext uri="{BB962C8B-B14F-4D97-AF65-F5344CB8AC3E}">
        <p14:creationId xmlns:p14="http://schemas.microsoft.com/office/powerpoint/2010/main" val="3151581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03982-DFFB-06CE-15A5-F00EE0E934EE}"/>
            </a:ext>
          </a:extLst>
        </p:cNvPr>
        <p:cNvGrpSpPr/>
        <p:nvPr/>
      </p:nvGrpSpPr>
      <p:grpSpPr>
        <a:xfrm>
          <a:off x="0" y="0"/>
          <a:ext cx="0" cy="0"/>
          <a:chOff x="0" y="0"/>
          <a:chExt cx="0" cy="0"/>
        </a:xfrm>
      </p:grpSpPr>
      <p:grpSp>
        <p:nvGrpSpPr>
          <p:cNvPr id="20" name="Group 19">
            <a:extLst>
              <a:ext uri="{FF2B5EF4-FFF2-40B4-BE49-F238E27FC236}">
                <a16:creationId xmlns:a16="http://schemas.microsoft.com/office/drawing/2014/main" id="{0ED4D1D4-E558-ED14-7CA3-FB5D67476181}"/>
              </a:ext>
            </a:extLst>
          </p:cNvPr>
          <p:cNvGrpSpPr/>
          <p:nvPr/>
        </p:nvGrpSpPr>
        <p:grpSpPr>
          <a:xfrm>
            <a:off x="0" y="0"/>
            <a:ext cx="12192000" cy="6858000"/>
            <a:chOff x="3508" y="-9424"/>
            <a:chExt cx="12192000" cy="6858000"/>
          </a:xfrm>
        </p:grpSpPr>
        <p:pic>
          <p:nvPicPr>
            <p:cNvPr id="15" name="Picture 14">
              <a:extLst>
                <a:ext uri="{FF2B5EF4-FFF2-40B4-BE49-F238E27FC236}">
                  <a16:creationId xmlns:a16="http://schemas.microsoft.com/office/drawing/2014/main" id="{228FD607-CD7C-3973-23F4-F716F954033F}"/>
                </a:ext>
              </a:extLst>
            </p:cNvPr>
            <p:cNvPicPr>
              <a:picLocks noChangeAspect="1"/>
            </p:cNvPicPr>
            <p:nvPr/>
          </p:nvPicPr>
          <p:blipFill>
            <a:blip r:embed="rId3"/>
            <a:stretch>
              <a:fillRect/>
            </a:stretch>
          </p:blipFill>
          <p:spPr>
            <a:xfrm>
              <a:off x="10200910" y="-9424"/>
              <a:ext cx="1994598" cy="6858000"/>
            </a:xfrm>
            <a:prstGeom prst="rect">
              <a:avLst/>
            </a:prstGeom>
          </p:spPr>
        </p:pic>
        <p:sp>
          <p:nvSpPr>
            <p:cNvPr id="16" name="Rectangle 15">
              <a:extLst>
                <a:ext uri="{FF2B5EF4-FFF2-40B4-BE49-F238E27FC236}">
                  <a16:creationId xmlns:a16="http://schemas.microsoft.com/office/drawing/2014/main" id="{0EB27296-83EF-3679-E2D0-06D5BF8231BB}"/>
                </a:ext>
              </a:extLst>
            </p:cNvPr>
            <p:cNvSpPr/>
            <p:nvPr/>
          </p:nvSpPr>
          <p:spPr>
            <a:xfrm>
              <a:off x="3508" y="1"/>
              <a:ext cx="259539" cy="6839150"/>
            </a:xfrm>
            <a:prstGeom prst="rect">
              <a:avLst/>
            </a:prstGeom>
            <a:solidFill>
              <a:srgbClr val="EFF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2400"/>
            </a:p>
          </p:txBody>
        </p:sp>
        <p:sp>
          <p:nvSpPr>
            <p:cNvPr id="17" name="TextBox 16">
              <a:extLst>
                <a:ext uri="{FF2B5EF4-FFF2-40B4-BE49-F238E27FC236}">
                  <a16:creationId xmlns:a16="http://schemas.microsoft.com/office/drawing/2014/main" id="{1CDF5FAD-7629-F9A3-51C8-265306F0AE84}"/>
                </a:ext>
              </a:extLst>
            </p:cNvPr>
            <p:cNvSpPr txBox="1"/>
            <p:nvPr/>
          </p:nvSpPr>
          <p:spPr>
            <a:xfrm>
              <a:off x="564665" y="485128"/>
              <a:ext cx="5318059" cy="707886"/>
            </a:xfrm>
            <a:prstGeom prst="rect">
              <a:avLst/>
            </a:prstGeom>
            <a:noFill/>
          </p:spPr>
          <p:txBody>
            <a:bodyPr wrap="none" rtlCol="0">
              <a:spAutoFit/>
            </a:bodyPr>
            <a:lstStyle/>
            <a:p>
              <a:pPr algn="ctr"/>
              <a:r>
                <a:rPr lang="pt-BR" sz="2000" b="1" dirty="0">
                  <a:solidFill>
                    <a:srgbClr val="002060"/>
                  </a:solidFill>
                  <a:latin typeface="Calibri" panose="020F0502020204030204" pitchFamily="34" charset="0"/>
                  <a:cs typeface="Calibri" panose="020F0502020204030204" pitchFamily="34" charset="0"/>
                </a:rPr>
                <a:t>Cargo: Estagiário(a) em Suporte Produção UPMS</a:t>
              </a:r>
              <a:endParaRPr lang="pt-BR" sz="2000" b="1" dirty="0">
                <a:solidFill>
                  <a:srgbClr val="002060"/>
                </a:solidFill>
              </a:endParaRPr>
            </a:p>
            <a:p>
              <a:pPr algn="ctr"/>
              <a:endParaRPr lang="pt-BR" sz="2000" b="1" dirty="0">
                <a:solidFill>
                  <a:srgbClr val="002060"/>
                </a:solidFill>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9ED13809-E5F6-4BB8-ABCB-63CE6F42D8E5}"/>
                </a:ext>
              </a:extLst>
            </p:cNvPr>
            <p:cNvSpPr txBox="1"/>
            <p:nvPr/>
          </p:nvSpPr>
          <p:spPr>
            <a:xfrm>
              <a:off x="466191" y="1337266"/>
              <a:ext cx="9531575" cy="5262979"/>
            </a:xfrm>
            <a:prstGeom prst="rect">
              <a:avLst/>
            </a:prstGeom>
            <a:noFill/>
          </p:spPr>
          <p:txBody>
            <a:bodyPr wrap="square" rtlCol="0">
              <a:spAutoFit/>
            </a:bodyPr>
            <a:lstStyle/>
            <a:p>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Você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movido(a) pela paixão</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focado(a) em resultados</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responsável</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inovador(a)</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tem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coragem</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para transformar e realizar? Preza para que a jornada do colaborador seja incrível? Tudo isso faz parte de nossas crenças. Se também faz parte das suas, essa oportunidade pode te interessar!</a:t>
              </a:r>
            </a:p>
            <a:p>
              <a:endParaRPr lang="pt-BR" sz="1600" b="1" dirty="0">
                <a:solidFill>
                  <a:srgbClr val="293165"/>
                </a:solidFill>
                <a:latin typeface="Calibri" panose="020F0502020204030204" pitchFamily="34" charset="0"/>
                <a:cs typeface="Calibri" panose="020F0502020204030204" pitchFamily="34" charset="0"/>
              </a:endParaRPr>
            </a:p>
            <a:p>
              <a:pPr algn="just"/>
              <a:r>
                <a:rPr lang="pt-BR" sz="1600" b="1" dirty="0">
                  <a:solidFill>
                    <a:srgbClr val="293165"/>
                  </a:solidFill>
                  <a:latin typeface="Calibri" panose="020F0502020204030204" pitchFamily="34" charset="0"/>
                  <a:cs typeface="Calibri" panose="020F0502020204030204" pitchFamily="34" charset="0"/>
                </a:rPr>
                <a:t>Atividades:</a:t>
              </a:r>
              <a:r>
                <a:rPr lang="pt-BR" sz="1600" b="1" dirty="0">
                  <a:solidFill>
                    <a:srgbClr val="202E5E"/>
                  </a:solidFill>
                  <a:latin typeface="Calibri" panose="020F0502020204030204" pitchFamily="34" charset="0"/>
                  <a:cs typeface="Calibri" panose="020F0502020204030204" pitchFamily="34" charset="0"/>
                </a:rPr>
                <a:t>  </a:t>
              </a:r>
              <a:r>
                <a:rPr lang="pt-BR" sz="1600" dirty="0">
                  <a:solidFill>
                    <a:srgbClr val="202E5E"/>
                  </a:solidFill>
                  <a:latin typeface="Calibri" panose="020F0502020204030204" pitchFamily="34" charset="0"/>
                  <a:cs typeface="Calibri" panose="020F0502020204030204" pitchFamily="34" charset="0"/>
                </a:rPr>
                <a:t>Acompanhamento em processos de melhoria de produtividade; Planilhas de programação de produção; Acompanhamento de processos de melhoria de qualidade e Programa 5S.</a:t>
              </a: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panose="020F0502020204030204" pitchFamily="34" charset="0"/>
                  <a:ea typeface="Times New Roman" panose="02020603050405020304" pitchFamily="18" charset="0"/>
                  <a:cs typeface="Calibri" panose="020F0502020204030204" pitchFamily="34" charset="0"/>
                </a:rPr>
                <a:t>Requisitos: </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Cursos superiores de Engenharia de produção ou Engenharia mecânica; Inglês intermediário e Conhecimentos básicos de </a:t>
              </a:r>
              <a:r>
                <a:rPr lang="pt-BR" sz="1600" dirty="0" err="1">
                  <a:solidFill>
                    <a:srgbClr val="202E5E"/>
                  </a:solidFill>
                  <a:latin typeface="Calibri" panose="020F0502020204030204" pitchFamily="34" charset="0"/>
                  <a:ea typeface="Times New Roman" panose="02020603050405020304" pitchFamily="18" charset="0"/>
                  <a:cs typeface="Calibri" panose="020F0502020204030204" pitchFamily="34" charset="0"/>
                </a:rPr>
                <a:t>excel</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a:t>
              </a: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panose="020F0502020204030204" pitchFamily="34" charset="0"/>
                  <a:ea typeface="Times New Roman" panose="02020603050405020304" pitchFamily="18" charset="0"/>
                  <a:cs typeface="Calibri" panose="020F0502020204030204" pitchFamily="34" charset="0"/>
                </a:rPr>
                <a:t>Benefícios: </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Assistência médica; fretado; Restaurante no local; Seguro de vida; </a:t>
              </a:r>
              <a:r>
                <a:rPr lang="pt-BR" sz="1600" dirty="0" err="1">
                  <a:solidFill>
                    <a:srgbClr val="202E5E"/>
                  </a:solidFill>
                  <a:latin typeface="Calibri" panose="020F0502020204030204" pitchFamily="34" charset="0"/>
                  <a:ea typeface="Times New Roman" panose="02020603050405020304" pitchFamily="18" charset="0"/>
                  <a:cs typeface="Calibri" panose="020F0502020204030204" pitchFamily="34" charset="0"/>
                </a:rPr>
                <a:t>Gympass</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 Cesta de natal, Reembolso de pneus, ótica e ortótica; convênio com farmácias, plataforma de benefícios e plataforma de treinamento e desenvolvimento.</a:t>
              </a:r>
            </a:p>
            <a:p>
              <a:pPr algn="just"/>
              <a:endPar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O prazo para o envio é até 04/05/2024</a:t>
              </a:r>
            </a:p>
            <a:p>
              <a:endParaRPr lang="pt-BR" sz="1600" b="1" dirty="0">
                <a:solidFill>
                  <a:srgbClr val="202E5E"/>
                </a:solidFill>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Acesse o site vagas.com.br/Prometeon ou se inscreva pelo link:  </a:t>
              </a:r>
              <a:r>
                <a:rPr lang="pt-BR" sz="1600" dirty="0">
                  <a:hlinkClick r:id="rId4"/>
                </a:rPr>
                <a:t>https://www.vagas.com.br/vagas/v2616544/estagiario-fabrica-de-santo-andre-60000402</a:t>
              </a:r>
              <a:endParaRPr lang="pt-BR" sz="1600" dirty="0"/>
            </a:p>
            <a:p>
              <a:endParaRPr lang="pt-BR" sz="1600" b="1" dirty="0">
                <a:solidFill>
                  <a:srgbClr val="202E5E"/>
                </a:solidFill>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Venha fazer parte da #FamíliaPrometeon!</a:t>
              </a:r>
            </a:p>
            <a:p>
              <a:pPr algn="just"/>
              <a:endParaRPr lang="pt-BR" sz="1600" b="1" dirty="0">
                <a:solidFill>
                  <a:srgbClr val="202E5E"/>
                </a:solidFill>
                <a:effectLst/>
                <a:ea typeface="Times New Roman" panose="02020603050405020304" pitchFamily="18" charset="0"/>
                <a:cs typeface="Arial" panose="020B0604020202020204" pitchFamily="34" charset="0"/>
              </a:endParaRPr>
            </a:p>
          </p:txBody>
        </p:sp>
      </p:grpSp>
    </p:spTree>
    <p:extLst>
      <p:ext uri="{BB962C8B-B14F-4D97-AF65-F5344CB8AC3E}">
        <p14:creationId xmlns:p14="http://schemas.microsoft.com/office/powerpoint/2010/main" val="167867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03982-DFFB-06CE-15A5-F00EE0E934EE}"/>
            </a:ext>
          </a:extLst>
        </p:cNvPr>
        <p:cNvGrpSpPr/>
        <p:nvPr/>
      </p:nvGrpSpPr>
      <p:grpSpPr>
        <a:xfrm>
          <a:off x="0" y="0"/>
          <a:ext cx="0" cy="0"/>
          <a:chOff x="0" y="0"/>
          <a:chExt cx="0" cy="0"/>
        </a:xfrm>
      </p:grpSpPr>
      <p:grpSp>
        <p:nvGrpSpPr>
          <p:cNvPr id="20" name="Group 19">
            <a:extLst>
              <a:ext uri="{FF2B5EF4-FFF2-40B4-BE49-F238E27FC236}">
                <a16:creationId xmlns:a16="http://schemas.microsoft.com/office/drawing/2014/main" id="{0ED4D1D4-E558-ED14-7CA3-FB5D67476181}"/>
              </a:ext>
            </a:extLst>
          </p:cNvPr>
          <p:cNvGrpSpPr/>
          <p:nvPr/>
        </p:nvGrpSpPr>
        <p:grpSpPr>
          <a:xfrm>
            <a:off x="3508" y="0"/>
            <a:ext cx="12188492" cy="6858000"/>
            <a:chOff x="3508" y="0"/>
            <a:chExt cx="12188492" cy="6858000"/>
          </a:xfrm>
        </p:grpSpPr>
        <p:pic>
          <p:nvPicPr>
            <p:cNvPr id="15" name="Picture 14">
              <a:extLst>
                <a:ext uri="{FF2B5EF4-FFF2-40B4-BE49-F238E27FC236}">
                  <a16:creationId xmlns:a16="http://schemas.microsoft.com/office/drawing/2014/main" id="{228FD607-CD7C-3973-23F4-F716F954033F}"/>
                </a:ext>
              </a:extLst>
            </p:cNvPr>
            <p:cNvPicPr>
              <a:picLocks noChangeAspect="1"/>
            </p:cNvPicPr>
            <p:nvPr/>
          </p:nvPicPr>
          <p:blipFill>
            <a:blip r:embed="rId3"/>
            <a:stretch>
              <a:fillRect/>
            </a:stretch>
          </p:blipFill>
          <p:spPr>
            <a:xfrm>
              <a:off x="10197402" y="0"/>
              <a:ext cx="1994598" cy="6858000"/>
            </a:xfrm>
            <a:prstGeom prst="rect">
              <a:avLst/>
            </a:prstGeom>
          </p:spPr>
        </p:pic>
        <p:sp>
          <p:nvSpPr>
            <p:cNvPr id="16" name="Rectangle 15">
              <a:extLst>
                <a:ext uri="{FF2B5EF4-FFF2-40B4-BE49-F238E27FC236}">
                  <a16:creationId xmlns:a16="http://schemas.microsoft.com/office/drawing/2014/main" id="{0EB27296-83EF-3679-E2D0-06D5BF8231BB}"/>
                </a:ext>
              </a:extLst>
            </p:cNvPr>
            <p:cNvSpPr/>
            <p:nvPr/>
          </p:nvSpPr>
          <p:spPr>
            <a:xfrm>
              <a:off x="3508" y="1"/>
              <a:ext cx="259539" cy="6839150"/>
            </a:xfrm>
            <a:prstGeom prst="rect">
              <a:avLst/>
            </a:prstGeom>
            <a:solidFill>
              <a:srgbClr val="EFF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2400"/>
            </a:p>
          </p:txBody>
        </p:sp>
        <p:sp>
          <p:nvSpPr>
            <p:cNvPr id="17" name="TextBox 16">
              <a:extLst>
                <a:ext uri="{FF2B5EF4-FFF2-40B4-BE49-F238E27FC236}">
                  <a16:creationId xmlns:a16="http://schemas.microsoft.com/office/drawing/2014/main" id="{1CDF5FAD-7629-F9A3-51C8-265306F0AE84}"/>
                </a:ext>
              </a:extLst>
            </p:cNvPr>
            <p:cNvSpPr txBox="1"/>
            <p:nvPr/>
          </p:nvSpPr>
          <p:spPr>
            <a:xfrm>
              <a:off x="263047" y="94808"/>
              <a:ext cx="6122574" cy="707886"/>
            </a:xfrm>
            <a:prstGeom prst="rect">
              <a:avLst/>
            </a:prstGeom>
            <a:noFill/>
          </p:spPr>
          <p:txBody>
            <a:bodyPr wrap="none" rtlCol="0">
              <a:spAutoFit/>
            </a:bodyPr>
            <a:lstStyle/>
            <a:p>
              <a:pPr algn="ctr"/>
              <a:r>
                <a:rPr lang="pt-BR" sz="2000" b="1" dirty="0">
                  <a:solidFill>
                    <a:srgbClr val="002060"/>
                  </a:solidFill>
                  <a:latin typeface="Calibri" panose="020F0502020204030204" pitchFamily="34" charset="0"/>
                  <a:cs typeface="Calibri" panose="020F0502020204030204" pitchFamily="34" charset="0"/>
                </a:rPr>
                <a:t>Cargo: Estagiário(a) em Higiene e Segurança do Trabalho</a:t>
              </a:r>
              <a:endParaRPr lang="pt-BR" sz="2000" b="1" dirty="0">
                <a:solidFill>
                  <a:srgbClr val="002060"/>
                </a:solidFill>
              </a:endParaRPr>
            </a:p>
            <a:p>
              <a:pPr algn="ctr"/>
              <a:endParaRPr lang="pt-BR" sz="2000" b="1" dirty="0">
                <a:solidFill>
                  <a:srgbClr val="002060"/>
                </a:solidFill>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9ED13809-E5F6-4BB8-ABCB-63CE6F42D8E5}"/>
                </a:ext>
              </a:extLst>
            </p:cNvPr>
            <p:cNvSpPr txBox="1"/>
            <p:nvPr/>
          </p:nvSpPr>
          <p:spPr>
            <a:xfrm>
              <a:off x="263047" y="802694"/>
              <a:ext cx="9668744" cy="5509200"/>
            </a:xfrm>
            <a:prstGeom prst="rect">
              <a:avLst/>
            </a:prstGeom>
            <a:noFill/>
          </p:spPr>
          <p:txBody>
            <a:bodyPr wrap="square" rtlCol="0">
              <a:spAutoFit/>
            </a:bodyPr>
            <a:lstStyle/>
            <a:p>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Você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movido(a) pela paixão</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focado(a) em resultados</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responsável</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inovador(a)</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tem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coragem</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para transformar e realizar? Preza para que a jornada do colaborador seja incrível? Tudo isso faz parte de nossas crenças. Se também faz parte das suas, essa oportunidade pode te interessar!</a:t>
              </a:r>
            </a:p>
            <a:p>
              <a:endParaRPr lang="pt-BR" sz="1600" b="1" dirty="0">
                <a:solidFill>
                  <a:srgbClr val="293165"/>
                </a:solidFill>
                <a:latin typeface="Calibri" panose="020F0502020204030204" pitchFamily="34" charset="0"/>
                <a:cs typeface="Calibri" panose="020F0502020204030204" pitchFamily="34" charset="0"/>
              </a:endParaRPr>
            </a:p>
            <a:p>
              <a:pPr algn="just"/>
              <a:r>
                <a:rPr lang="pt-BR" sz="1600" b="1" dirty="0">
                  <a:solidFill>
                    <a:srgbClr val="293165"/>
                  </a:solidFill>
                  <a:latin typeface="Calibri" panose="020F0502020204030204" pitchFamily="34" charset="0"/>
                  <a:cs typeface="Calibri" panose="020F0502020204030204" pitchFamily="34" charset="0"/>
                </a:rPr>
                <a:t>Atividades</a:t>
              </a:r>
              <a:r>
                <a:rPr lang="pt-BR" sz="1600" dirty="0">
                  <a:solidFill>
                    <a:srgbClr val="293165"/>
                  </a:solidFill>
                  <a:latin typeface="Calibri" panose="020F0502020204030204" pitchFamily="34" charset="0"/>
                  <a:cs typeface="Calibri" panose="020F0502020204030204" pitchFamily="34" charset="0"/>
                </a:rPr>
                <a:t>:</a:t>
              </a:r>
              <a:r>
                <a:rPr lang="pt-BR" sz="1600" dirty="0">
                  <a:solidFill>
                    <a:srgbClr val="202E5E"/>
                  </a:solidFill>
                  <a:latin typeface="Calibri" panose="020F0502020204030204" pitchFamily="34" charset="0"/>
                  <a:cs typeface="Calibri" panose="020F0502020204030204" pitchFamily="34" charset="0"/>
                </a:rPr>
                <a:t> Emissão de requisições de materiais, emissão de imobilizados, cadastro de código de materiais, emissão de notas para conserto, inspeção de painéis elétricos, acompanhamento de novas instalações elétricas, instalação de máquinas virtuais e aplicativos de automação. </a:t>
              </a: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panose="020F0502020204030204" pitchFamily="34" charset="0"/>
                  <a:ea typeface="Times New Roman" panose="02020603050405020304" pitchFamily="18" charset="0"/>
                  <a:cs typeface="Calibri" panose="020F0502020204030204" pitchFamily="34" charset="0"/>
                </a:rPr>
                <a:t>Requisitos: </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Cursos superiores de Engenharia elétrica e Engenharia eletrônica; Inglês básico; perfil comunicativo, organizado e analítico. </a:t>
              </a: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panose="020F0502020204030204" pitchFamily="34" charset="0"/>
                  <a:ea typeface="Times New Roman" panose="02020603050405020304" pitchFamily="18" charset="0"/>
                  <a:cs typeface="Calibri" panose="020F0502020204030204" pitchFamily="34" charset="0"/>
                </a:rPr>
                <a:t>Benefícios: </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Assistência médica; fretado; Restaurante no local; Seguro de vida; </a:t>
              </a:r>
              <a:r>
                <a:rPr lang="pt-BR" sz="1600" dirty="0" err="1">
                  <a:solidFill>
                    <a:srgbClr val="202E5E"/>
                  </a:solidFill>
                  <a:latin typeface="Calibri" panose="020F0502020204030204" pitchFamily="34" charset="0"/>
                  <a:ea typeface="Times New Roman" panose="02020603050405020304" pitchFamily="18" charset="0"/>
                  <a:cs typeface="Calibri" panose="020F0502020204030204" pitchFamily="34" charset="0"/>
                </a:rPr>
                <a:t>Gympass</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 Cesta de natal, Reembolso de pneus, ótica e ortótica; convênio com farmácias, plataforma de benefícios e plataforma de treinamento e desenvolvimento.</a:t>
              </a:r>
            </a:p>
            <a:p>
              <a:pPr algn="just"/>
              <a:endPar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O prazo para o envio é até 04/05/2024</a:t>
              </a:r>
            </a:p>
            <a:p>
              <a:endParaRPr lang="pt-BR" sz="1600" b="1" dirty="0">
                <a:solidFill>
                  <a:srgbClr val="202E5E"/>
                </a:solidFill>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Acesse o site vagas.com.br/Prometeon ou se inscreva pelo link: </a:t>
              </a:r>
              <a:r>
                <a:rPr lang="pt-BR" sz="1600" dirty="0">
                  <a:hlinkClick r:id="rId4"/>
                </a:rPr>
                <a:t>https://www.vagas.com.br/vagas/v2628169/60000400-estagiario-fabrica-de-santo-andre</a:t>
              </a:r>
              <a:endParaRPr lang="pt-BR" sz="1600" dirty="0"/>
            </a:p>
            <a:p>
              <a:endParaRPr lang="pt-BR" sz="1600" dirty="0">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Venha fazer parte da #FamíliaPrometeon!</a:t>
              </a:r>
            </a:p>
            <a:p>
              <a:pPr algn="just"/>
              <a:endParaRPr lang="pt-BR" sz="1600" b="1" dirty="0">
                <a:solidFill>
                  <a:srgbClr val="202E5E"/>
                </a:solidFill>
                <a:effectLst/>
                <a:ea typeface="Times New Roman" panose="02020603050405020304" pitchFamily="18" charset="0"/>
                <a:cs typeface="Arial" panose="020B0604020202020204" pitchFamily="34" charset="0"/>
              </a:endParaRPr>
            </a:p>
          </p:txBody>
        </p:sp>
      </p:grpSp>
    </p:spTree>
    <p:extLst>
      <p:ext uri="{BB962C8B-B14F-4D97-AF65-F5344CB8AC3E}">
        <p14:creationId xmlns:p14="http://schemas.microsoft.com/office/powerpoint/2010/main" val="2123812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03982-DFFB-06CE-15A5-F00EE0E934EE}"/>
            </a:ext>
          </a:extLst>
        </p:cNvPr>
        <p:cNvGrpSpPr/>
        <p:nvPr/>
      </p:nvGrpSpPr>
      <p:grpSpPr>
        <a:xfrm>
          <a:off x="0" y="0"/>
          <a:ext cx="0" cy="0"/>
          <a:chOff x="0" y="0"/>
          <a:chExt cx="0" cy="0"/>
        </a:xfrm>
      </p:grpSpPr>
      <p:grpSp>
        <p:nvGrpSpPr>
          <p:cNvPr id="20" name="Group 19">
            <a:extLst>
              <a:ext uri="{FF2B5EF4-FFF2-40B4-BE49-F238E27FC236}">
                <a16:creationId xmlns:a16="http://schemas.microsoft.com/office/drawing/2014/main" id="{0ED4D1D4-E558-ED14-7CA3-FB5D67476181}"/>
              </a:ext>
            </a:extLst>
          </p:cNvPr>
          <p:cNvGrpSpPr/>
          <p:nvPr/>
        </p:nvGrpSpPr>
        <p:grpSpPr>
          <a:xfrm>
            <a:off x="3508" y="0"/>
            <a:ext cx="12184984" cy="6858000"/>
            <a:chOff x="3508" y="0"/>
            <a:chExt cx="12184984" cy="6858000"/>
          </a:xfrm>
        </p:grpSpPr>
        <p:pic>
          <p:nvPicPr>
            <p:cNvPr id="15" name="Picture 14">
              <a:extLst>
                <a:ext uri="{FF2B5EF4-FFF2-40B4-BE49-F238E27FC236}">
                  <a16:creationId xmlns:a16="http://schemas.microsoft.com/office/drawing/2014/main" id="{228FD607-CD7C-3973-23F4-F716F954033F}"/>
                </a:ext>
              </a:extLst>
            </p:cNvPr>
            <p:cNvPicPr>
              <a:picLocks noChangeAspect="1"/>
            </p:cNvPicPr>
            <p:nvPr/>
          </p:nvPicPr>
          <p:blipFill>
            <a:blip r:embed="rId3"/>
            <a:stretch>
              <a:fillRect/>
            </a:stretch>
          </p:blipFill>
          <p:spPr>
            <a:xfrm>
              <a:off x="10193894" y="0"/>
              <a:ext cx="1994598" cy="6858000"/>
            </a:xfrm>
            <a:prstGeom prst="rect">
              <a:avLst/>
            </a:prstGeom>
          </p:spPr>
        </p:pic>
        <p:sp>
          <p:nvSpPr>
            <p:cNvPr id="16" name="Rectangle 15">
              <a:extLst>
                <a:ext uri="{FF2B5EF4-FFF2-40B4-BE49-F238E27FC236}">
                  <a16:creationId xmlns:a16="http://schemas.microsoft.com/office/drawing/2014/main" id="{0EB27296-83EF-3679-E2D0-06D5BF8231BB}"/>
                </a:ext>
              </a:extLst>
            </p:cNvPr>
            <p:cNvSpPr/>
            <p:nvPr/>
          </p:nvSpPr>
          <p:spPr>
            <a:xfrm>
              <a:off x="3508" y="1"/>
              <a:ext cx="259539" cy="6839150"/>
            </a:xfrm>
            <a:prstGeom prst="rect">
              <a:avLst/>
            </a:prstGeom>
            <a:solidFill>
              <a:srgbClr val="EFF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2400"/>
            </a:p>
          </p:txBody>
        </p:sp>
        <p:sp>
          <p:nvSpPr>
            <p:cNvPr id="17" name="TextBox 16">
              <a:extLst>
                <a:ext uri="{FF2B5EF4-FFF2-40B4-BE49-F238E27FC236}">
                  <a16:creationId xmlns:a16="http://schemas.microsoft.com/office/drawing/2014/main" id="{1CDF5FAD-7629-F9A3-51C8-265306F0AE84}"/>
                </a:ext>
              </a:extLst>
            </p:cNvPr>
            <p:cNvSpPr txBox="1"/>
            <p:nvPr/>
          </p:nvSpPr>
          <p:spPr>
            <a:xfrm>
              <a:off x="423716" y="177260"/>
              <a:ext cx="6888682" cy="707886"/>
            </a:xfrm>
            <a:prstGeom prst="rect">
              <a:avLst/>
            </a:prstGeom>
            <a:noFill/>
          </p:spPr>
          <p:txBody>
            <a:bodyPr wrap="none" rtlCol="0">
              <a:spAutoFit/>
            </a:bodyPr>
            <a:lstStyle/>
            <a:p>
              <a:pPr algn="ctr"/>
              <a:r>
                <a:rPr lang="pt-BR" sz="2000" b="1" dirty="0">
                  <a:solidFill>
                    <a:srgbClr val="002060"/>
                  </a:solidFill>
                  <a:latin typeface="Calibri" panose="020F0502020204030204" pitchFamily="34" charset="0"/>
                  <a:cs typeface="Calibri" panose="020F0502020204030204" pitchFamily="34" charset="0"/>
                </a:rPr>
                <a:t>Cargo: Estagiário(a) em Planejamento Estratégico de Marketing</a:t>
              </a:r>
              <a:endParaRPr lang="pt-BR" sz="2000" b="1" dirty="0">
                <a:solidFill>
                  <a:srgbClr val="002060"/>
                </a:solidFill>
              </a:endParaRPr>
            </a:p>
            <a:p>
              <a:pPr algn="ctr"/>
              <a:endParaRPr lang="pt-BR" sz="2000" b="1" dirty="0">
                <a:solidFill>
                  <a:srgbClr val="002060"/>
                </a:solidFill>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9ED13809-E5F6-4BB8-ABCB-63CE6F42D8E5}"/>
                </a:ext>
              </a:extLst>
            </p:cNvPr>
            <p:cNvSpPr txBox="1"/>
            <p:nvPr/>
          </p:nvSpPr>
          <p:spPr>
            <a:xfrm>
              <a:off x="423716" y="817597"/>
              <a:ext cx="9609508" cy="5755422"/>
            </a:xfrm>
            <a:prstGeom prst="rect">
              <a:avLst/>
            </a:prstGeom>
            <a:noFill/>
          </p:spPr>
          <p:txBody>
            <a:bodyPr wrap="square" rtlCol="0">
              <a:spAutoFit/>
            </a:bodyPr>
            <a:lstStyle/>
            <a:p>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Você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movido(a) pela paixão</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focado(a) em resultados</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responsável</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inovador(a)</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tem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coragem</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para transformar e realizar? Preza para que a jornada do colaborador seja incrível? Tudo isso faz parte de nossas crenças. Se também faz parte das suas, essa oportunidade pode te interessar!</a:t>
              </a:r>
            </a:p>
            <a:p>
              <a:endParaRPr lang="pt-BR" sz="1600" b="1" dirty="0">
                <a:solidFill>
                  <a:srgbClr val="293165"/>
                </a:solidFill>
                <a:latin typeface="Calibri" panose="020F0502020204030204" pitchFamily="34" charset="0"/>
                <a:cs typeface="Calibri" panose="020F0502020204030204" pitchFamily="34" charset="0"/>
              </a:endParaRPr>
            </a:p>
            <a:p>
              <a:pPr algn="just"/>
              <a:r>
                <a:rPr lang="pt-BR" sz="1600" b="1" dirty="0">
                  <a:solidFill>
                    <a:srgbClr val="293165"/>
                  </a:solidFill>
                  <a:latin typeface="Calibri" panose="020F0502020204030204" pitchFamily="34" charset="0"/>
                  <a:cs typeface="Calibri" panose="020F0502020204030204" pitchFamily="34" charset="0"/>
                </a:rPr>
                <a:t>Atividades</a:t>
              </a:r>
              <a:r>
                <a:rPr lang="pt-BR" sz="1600" dirty="0">
                  <a:solidFill>
                    <a:srgbClr val="293165"/>
                  </a:solidFill>
                  <a:latin typeface="Calibri" panose="020F0502020204030204" pitchFamily="34" charset="0"/>
                  <a:cs typeface="Calibri" panose="020F0502020204030204" pitchFamily="34" charset="0"/>
                </a:rPr>
                <a:t>:</a:t>
              </a:r>
              <a:r>
                <a:rPr lang="pt-BR" sz="1600" dirty="0">
                  <a:solidFill>
                    <a:srgbClr val="202E5E"/>
                  </a:solidFill>
                  <a:latin typeface="Calibri" panose="020F0502020204030204" pitchFamily="34" charset="0"/>
                  <a:cs typeface="Calibri" panose="020F0502020204030204" pitchFamily="34" charset="0"/>
                </a:rPr>
                <a:t> Criação de relatórios de acompanhamento de vendas; Cadastros e reativação de clientes; Formação de preço de frota e revenda; Busca por melhorias em processos da área; Atualização de KPIs e Auxílio na preparação de apresentações para a diretoria. </a:t>
              </a: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panose="020F0502020204030204" pitchFamily="34" charset="0"/>
                  <a:ea typeface="Times New Roman" panose="02020603050405020304" pitchFamily="18" charset="0"/>
                  <a:cs typeface="Calibri" panose="020F0502020204030204" pitchFamily="34" charset="0"/>
                </a:rPr>
                <a:t>Requisitos: </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Cursos superiores de Administração, Ciências contábeis, Economia, Engenharia de gestão e produção; Inglês básico; Excel intermediário; Perfil analítico; Proativo; curioso; facilidade de trabalhar sobre pressão; boa comunicação e comprometimento com resultados. </a:t>
              </a: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panose="020F0502020204030204" pitchFamily="34" charset="0"/>
                  <a:ea typeface="Times New Roman" panose="02020603050405020304" pitchFamily="18" charset="0"/>
                  <a:cs typeface="Calibri" panose="020F0502020204030204" pitchFamily="34" charset="0"/>
                </a:rPr>
                <a:t>Benefícios: </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Assistência médica; fretado; Restaurante no local; Seguro de vida; </a:t>
              </a:r>
              <a:r>
                <a:rPr lang="pt-BR" sz="1600" dirty="0" err="1">
                  <a:solidFill>
                    <a:srgbClr val="202E5E"/>
                  </a:solidFill>
                  <a:latin typeface="Calibri" panose="020F0502020204030204" pitchFamily="34" charset="0"/>
                  <a:ea typeface="Times New Roman" panose="02020603050405020304" pitchFamily="18" charset="0"/>
                  <a:cs typeface="Calibri" panose="020F0502020204030204" pitchFamily="34" charset="0"/>
                </a:rPr>
                <a:t>Gympass</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 Cesta de natal, Reembolso de pneus, ótica e ortótica; convênio com farmácias, plataforma de benefícios e plataforma de treinamento e desenvolvimento.</a:t>
              </a:r>
            </a:p>
            <a:p>
              <a:pPr algn="just"/>
              <a:endPar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O prazo para o envio é até 04/05/2024</a:t>
              </a:r>
            </a:p>
            <a:p>
              <a:endParaRPr lang="pt-BR" sz="1600" b="1" dirty="0">
                <a:solidFill>
                  <a:srgbClr val="202E5E"/>
                </a:solidFill>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Acesse o site vagas.com.br/Prometeon ou se inscreva pelo link: </a:t>
              </a:r>
              <a:r>
                <a:rPr lang="pt-BR" sz="1600" b="1" dirty="0">
                  <a:solidFill>
                    <a:srgbClr val="202E5E"/>
                  </a:solidFill>
                  <a:latin typeface="Calibri" panose="020F0502020204030204" pitchFamily="34" charset="0"/>
                  <a:cs typeface="Calibri" panose="020F0502020204030204" pitchFamily="34" charset="0"/>
                  <a:hlinkClick r:id="rId4"/>
                </a:rPr>
                <a:t>https://www.vagas.com.br/vagas/v2628180/53125032-estagiario-marketing</a:t>
              </a:r>
              <a:endParaRPr lang="pt-BR" sz="1600" b="1" dirty="0">
                <a:solidFill>
                  <a:srgbClr val="202E5E"/>
                </a:solidFill>
                <a:latin typeface="Calibri" panose="020F0502020204030204" pitchFamily="34" charset="0"/>
                <a:cs typeface="Calibri" panose="020F0502020204030204" pitchFamily="34" charset="0"/>
              </a:endParaRPr>
            </a:p>
            <a:p>
              <a:endParaRPr lang="pt-BR" sz="1600" dirty="0">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Venha fazer parte da #FamíliaPrometeon!</a:t>
              </a:r>
            </a:p>
            <a:p>
              <a:pPr algn="just"/>
              <a:endParaRPr lang="pt-BR" sz="1600" b="1" dirty="0">
                <a:solidFill>
                  <a:srgbClr val="202E5E"/>
                </a:solidFill>
                <a:effectLst/>
                <a:ea typeface="Times New Roman" panose="02020603050405020304" pitchFamily="18" charset="0"/>
                <a:cs typeface="Arial" panose="020B0604020202020204" pitchFamily="34" charset="0"/>
              </a:endParaRPr>
            </a:p>
          </p:txBody>
        </p:sp>
      </p:grpSp>
    </p:spTree>
    <p:extLst>
      <p:ext uri="{BB962C8B-B14F-4D97-AF65-F5344CB8AC3E}">
        <p14:creationId xmlns:p14="http://schemas.microsoft.com/office/powerpoint/2010/main" val="2014683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03982-DFFB-06CE-15A5-F00EE0E934EE}"/>
            </a:ext>
          </a:extLst>
        </p:cNvPr>
        <p:cNvGrpSpPr/>
        <p:nvPr/>
      </p:nvGrpSpPr>
      <p:grpSpPr>
        <a:xfrm>
          <a:off x="0" y="0"/>
          <a:ext cx="0" cy="0"/>
          <a:chOff x="0" y="0"/>
          <a:chExt cx="0" cy="0"/>
        </a:xfrm>
      </p:grpSpPr>
      <p:grpSp>
        <p:nvGrpSpPr>
          <p:cNvPr id="20" name="Group 19">
            <a:extLst>
              <a:ext uri="{FF2B5EF4-FFF2-40B4-BE49-F238E27FC236}">
                <a16:creationId xmlns:a16="http://schemas.microsoft.com/office/drawing/2014/main" id="{0ED4D1D4-E558-ED14-7CA3-FB5D67476181}"/>
              </a:ext>
            </a:extLst>
          </p:cNvPr>
          <p:cNvGrpSpPr/>
          <p:nvPr/>
        </p:nvGrpSpPr>
        <p:grpSpPr>
          <a:xfrm>
            <a:off x="3508" y="0"/>
            <a:ext cx="12184984" cy="6858000"/>
            <a:chOff x="3508" y="0"/>
            <a:chExt cx="12184984" cy="6858000"/>
          </a:xfrm>
        </p:grpSpPr>
        <p:pic>
          <p:nvPicPr>
            <p:cNvPr id="15" name="Picture 14">
              <a:extLst>
                <a:ext uri="{FF2B5EF4-FFF2-40B4-BE49-F238E27FC236}">
                  <a16:creationId xmlns:a16="http://schemas.microsoft.com/office/drawing/2014/main" id="{228FD607-CD7C-3973-23F4-F716F954033F}"/>
                </a:ext>
              </a:extLst>
            </p:cNvPr>
            <p:cNvPicPr>
              <a:picLocks noChangeAspect="1"/>
            </p:cNvPicPr>
            <p:nvPr/>
          </p:nvPicPr>
          <p:blipFill>
            <a:blip r:embed="rId3"/>
            <a:stretch>
              <a:fillRect/>
            </a:stretch>
          </p:blipFill>
          <p:spPr>
            <a:xfrm>
              <a:off x="10193894" y="0"/>
              <a:ext cx="1994598" cy="6858000"/>
            </a:xfrm>
            <a:prstGeom prst="rect">
              <a:avLst/>
            </a:prstGeom>
          </p:spPr>
        </p:pic>
        <p:sp>
          <p:nvSpPr>
            <p:cNvPr id="16" name="Rectangle 15">
              <a:extLst>
                <a:ext uri="{FF2B5EF4-FFF2-40B4-BE49-F238E27FC236}">
                  <a16:creationId xmlns:a16="http://schemas.microsoft.com/office/drawing/2014/main" id="{0EB27296-83EF-3679-E2D0-06D5BF8231BB}"/>
                </a:ext>
              </a:extLst>
            </p:cNvPr>
            <p:cNvSpPr/>
            <p:nvPr/>
          </p:nvSpPr>
          <p:spPr>
            <a:xfrm>
              <a:off x="3508" y="1"/>
              <a:ext cx="259539" cy="6839150"/>
            </a:xfrm>
            <a:prstGeom prst="rect">
              <a:avLst/>
            </a:prstGeom>
            <a:solidFill>
              <a:srgbClr val="EFF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2400"/>
            </a:p>
          </p:txBody>
        </p:sp>
        <p:sp>
          <p:nvSpPr>
            <p:cNvPr id="17" name="TextBox 16">
              <a:extLst>
                <a:ext uri="{FF2B5EF4-FFF2-40B4-BE49-F238E27FC236}">
                  <a16:creationId xmlns:a16="http://schemas.microsoft.com/office/drawing/2014/main" id="{1CDF5FAD-7629-F9A3-51C8-265306F0AE84}"/>
                </a:ext>
              </a:extLst>
            </p:cNvPr>
            <p:cNvSpPr txBox="1"/>
            <p:nvPr/>
          </p:nvSpPr>
          <p:spPr>
            <a:xfrm>
              <a:off x="473091" y="94808"/>
              <a:ext cx="4435445" cy="707886"/>
            </a:xfrm>
            <a:prstGeom prst="rect">
              <a:avLst/>
            </a:prstGeom>
            <a:noFill/>
          </p:spPr>
          <p:txBody>
            <a:bodyPr wrap="none" rtlCol="0">
              <a:spAutoFit/>
            </a:bodyPr>
            <a:lstStyle/>
            <a:p>
              <a:pPr algn="ctr"/>
              <a:r>
                <a:rPr lang="pt-BR" sz="2000" b="1" dirty="0">
                  <a:solidFill>
                    <a:srgbClr val="002060"/>
                  </a:solidFill>
                  <a:latin typeface="Calibri" panose="020F0502020204030204" pitchFamily="34" charset="0"/>
                  <a:cs typeface="Calibri" panose="020F0502020204030204" pitchFamily="34" charset="0"/>
                </a:rPr>
                <a:t>Cargo: Estagiário(a) em Matérias Primas</a:t>
              </a:r>
              <a:endParaRPr lang="pt-BR" sz="2000" b="1" dirty="0">
                <a:solidFill>
                  <a:srgbClr val="002060"/>
                </a:solidFill>
              </a:endParaRPr>
            </a:p>
            <a:p>
              <a:pPr algn="ctr"/>
              <a:endParaRPr lang="pt-BR" sz="2000" b="1" dirty="0">
                <a:solidFill>
                  <a:srgbClr val="002060"/>
                </a:solidFill>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9ED13809-E5F6-4BB8-ABCB-63CE6F42D8E5}"/>
                </a:ext>
              </a:extLst>
            </p:cNvPr>
            <p:cNvSpPr txBox="1"/>
            <p:nvPr/>
          </p:nvSpPr>
          <p:spPr>
            <a:xfrm>
              <a:off x="473091" y="802694"/>
              <a:ext cx="9510758" cy="6001643"/>
            </a:xfrm>
            <a:prstGeom prst="rect">
              <a:avLst/>
            </a:prstGeom>
            <a:noFill/>
          </p:spPr>
          <p:txBody>
            <a:bodyPr wrap="square" rtlCol="0">
              <a:spAutoFit/>
            </a:bodyPr>
            <a:lstStyle/>
            <a:p>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Você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movido(a) pela paixão</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focado(a) em resultados</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responsável</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inovador(a)</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tem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coragem</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para transformar e realizar? Preza para que a jornada do colaborador seja incrível? Tudo isso faz parte de nossas crenças. Se também faz parte das suas, essa oportunidade pode te interessar!</a:t>
              </a:r>
              <a:br>
                <a:rPr lang="pt-BR" sz="1600" dirty="0">
                  <a:solidFill>
                    <a:srgbClr val="293165"/>
                  </a:solidFill>
                  <a:latin typeface="Calibri" panose="020F0502020204030204" pitchFamily="34" charset="0"/>
                  <a:cs typeface="Calibri" panose="020F0502020204030204" pitchFamily="34" charset="0"/>
                </a:rPr>
              </a:br>
              <a:endParaRPr lang="pt-BR" sz="1600" b="1" dirty="0">
                <a:solidFill>
                  <a:srgbClr val="293165"/>
                </a:solidFill>
                <a:latin typeface="Calibri" panose="020F0502020204030204" pitchFamily="34" charset="0"/>
                <a:cs typeface="Calibri" panose="020F0502020204030204" pitchFamily="34" charset="0"/>
              </a:endParaRPr>
            </a:p>
            <a:p>
              <a:pPr algn="just"/>
              <a:r>
                <a:rPr lang="pt-BR" sz="1600" b="1" dirty="0">
                  <a:solidFill>
                    <a:srgbClr val="293165"/>
                  </a:solidFill>
                  <a:latin typeface="Calibri" panose="020F0502020204030204" pitchFamily="34" charset="0"/>
                  <a:cs typeface="Calibri" panose="020F0502020204030204" pitchFamily="34" charset="0"/>
                </a:rPr>
                <a:t>Atividades</a:t>
              </a:r>
              <a:r>
                <a:rPr lang="pt-BR" sz="1600" dirty="0">
                  <a:solidFill>
                    <a:srgbClr val="293165"/>
                  </a:solidFill>
                  <a:latin typeface="Calibri" panose="020F0502020204030204" pitchFamily="34" charset="0"/>
                  <a:cs typeface="Calibri" panose="020F0502020204030204" pitchFamily="34" charset="0"/>
                </a:rPr>
                <a:t>: Suporte à equipe na aplicação estratégica e negociação com o fornecedor; Apoio às áreas internas com esclarecimentos das políticas, processos operacionais e ferramentas da área; Suporte e acompanhamento de indicadores da área (KPIs); Cadastro de fornecedores; Auxílio na emissão de pedidos de compras via SAP e Compreensão analítica sobre os custos e as viabilidades de compra.</a:t>
              </a: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panose="020F0502020204030204" pitchFamily="34" charset="0"/>
                  <a:ea typeface="Times New Roman" panose="02020603050405020304" pitchFamily="18" charset="0"/>
                  <a:cs typeface="Calibri" panose="020F0502020204030204" pitchFamily="34" charset="0"/>
                </a:rPr>
                <a:t>Requisitos: </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Cursos superiores de Administração, Engenharia, Comércio exterior, Análise e desenvolvimento de sistemas e afins; Inglês básico ou intermediário; Pacote office; facilidade de comunicação; perfil analítico e responsável; organização e capacidade de suportar pressão; </a:t>
              </a: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panose="020F0502020204030204" pitchFamily="34" charset="0"/>
                  <a:ea typeface="Times New Roman" panose="02020603050405020304" pitchFamily="18" charset="0"/>
                  <a:cs typeface="Calibri" panose="020F0502020204030204" pitchFamily="34" charset="0"/>
                </a:rPr>
                <a:t>Benefícios: </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Assistência médica; fretado; Restaurante no local; Seguro de vida; </a:t>
              </a:r>
              <a:r>
                <a:rPr lang="pt-BR" sz="1600" dirty="0" err="1">
                  <a:solidFill>
                    <a:srgbClr val="202E5E"/>
                  </a:solidFill>
                  <a:latin typeface="Calibri" panose="020F0502020204030204" pitchFamily="34" charset="0"/>
                  <a:ea typeface="Times New Roman" panose="02020603050405020304" pitchFamily="18" charset="0"/>
                  <a:cs typeface="Calibri" panose="020F0502020204030204" pitchFamily="34" charset="0"/>
                </a:rPr>
                <a:t>Gympass</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 Cesta de natal, Reembolso de pneus, ótica e ortótica; convênio com farmácias, plataforma de benefícios e plataforma de treinamento e desenvolvimento.</a:t>
              </a:r>
            </a:p>
            <a:p>
              <a:pPr algn="just"/>
              <a:endPar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O prazo para o envio é até 04/05/2024</a:t>
              </a:r>
            </a:p>
            <a:p>
              <a:endParaRPr lang="pt-BR" sz="1600" b="1" dirty="0">
                <a:solidFill>
                  <a:srgbClr val="202E5E"/>
                </a:solidFill>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Acesse o site vagas.com.br/Prometeon ou se inscreva pelo link: </a:t>
              </a:r>
              <a:r>
                <a:rPr lang="pt-BR" sz="1600" b="1" dirty="0">
                  <a:solidFill>
                    <a:srgbClr val="202E5E"/>
                  </a:solidFill>
                  <a:latin typeface="Calibri" panose="020F0502020204030204" pitchFamily="34" charset="0"/>
                  <a:cs typeface="Calibri" panose="020F0502020204030204" pitchFamily="34" charset="0"/>
                  <a:hlinkClick r:id="rId4"/>
                </a:rPr>
                <a:t>https://www.vagas.com.br/vagas/v2628196/60000668-estagiario-suprimentos</a:t>
              </a:r>
              <a:endParaRPr lang="pt-BR" sz="1600" b="1" dirty="0">
                <a:solidFill>
                  <a:srgbClr val="202E5E"/>
                </a:solidFill>
                <a:latin typeface="Calibri" panose="020F0502020204030204" pitchFamily="34" charset="0"/>
                <a:cs typeface="Calibri" panose="020F0502020204030204" pitchFamily="34" charset="0"/>
              </a:endParaRPr>
            </a:p>
            <a:p>
              <a:endParaRPr lang="pt-BR" sz="1600" dirty="0">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Venha fazer parte da #FamíliaPrometeon!</a:t>
              </a:r>
            </a:p>
            <a:p>
              <a:pPr algn="just"/>
              <a:endParaRPr lang="pt-BR" sz="1600" b="1" dirty="0">
                <a:solidFill>
                  <a:srgbClr val="202E5E"/>
                </a:solidFill>
                <a:effectLst/>
                <a:ea typeface="Times New Roman" panose="02020603050405020304" pitchFamily="18" charset="0"/>
                <a:cs typeface="Arial" panose="020B0604020202020204" pitchFamily="34" charset="0"/>
              </a:endParaRPr>
            </a:p>
          </p:txBody>
        </p:sp>
      </p:grpSp>
    </p:spTree>
    <p:extLst>
      <p:ext uri="{BB962C8B-B14F-4D97-AF65-F5344CB8AC3E}">
        <p14:creationId xmlns:p14="http://schemas.microsoft.com/office/powerpoint/2010/main" val="4209791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03982-DFFB-06CE-15A5-F00EE0E934EE}"/>
            </a:ext>
          </a:extLst>
        </p:cNvPr>
        <p:cNvGrpSpPr/>
        <p:nvPr/>
      </p:nvGrpSpPr>
      <p:grpSpPr>
        <a:xfrm>
          <a:off x="0" y="0"/>
          <a:ext cx="0" cy="0"/>
          <a:chOff x="0" y="0"/>
          <a:chExt cx="0" cy="0"/>
        </a:xfrm>
      </p:grpSpPr>
      <p:grpSp>
        <p:nvGrpSpPr>
          <p:cNvPr id="20" name="Group 19">
            <a:extLst>
              <a:ext uri="{FF2B5EF4-FFF2-40B4-BE49-F238E27FC236}">
                <a16:creationId xmlns:a16="http://schemas.microsoft.com/office/drawing/2014/main" id="{0ED4D1D4-E558-ED14-7CA3-FB5D67476181}"/>
              </a:ext>
            </a:extLst>
          </p:cNvPr>
          <p:cNvGrpSpPr/>
          <p:nvPr/>
        </p:nvGrpSpPr>
        <p:grpSpPr>
          <a:xfrm>
            <a:off x="0" y="9425"/>
            <a:ext cx="9903654" cy="6839150"/>
            <a:chOff x="3508" y="1"/>
            <a:chExt cx="9903654" cy="6839150"/>
          </a:xfrm>
        </p:grpSpPr>
        <p:sp>
          <p:nvSpPr>
            <p:cNvPr id="16" name="Rectangle 15">
              <a:extLst>
                <a:ext uri="{FF2B5EF4-FFF2-40B4-BE49-F238E27FC236}">
                  <a16:creationId xmlns:a16="http://schemas.microsoft.com/office/drawing/2014/main" id="{0EB27296-83EF-3679-E2D0-06D5BF8231BB}"/>
                </a:ext>
              </a:extLst>
            </p:cNvPr>
            <p:cNvSpPr/>
            <p:nvPr/>
          </p:nvSpPr>
          <p:spPr>
            <a:xfrm>
              <a:off x="3508" y="1"/>
              <a:ext cx="259539" cy="6839150"/>
            </a:xfrm>
            <a:prstGeom prst="rect">
              <a:avLst/>
            </a:prstGeom>
            <a:solidFill>
              <a:srgbClr val="EFF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sz="2400"/>
            </a:p>
          </p:txBody>
        </p:sp>
        <p:sp>
          <p:nvSpPr>
            <p:cNvPr id="17" name="TextBox 16">
              <a:extLst>
                <a:ext uri="{FF2B5EF4-FFF2-40B4-BE49-F238E27FC236}">
                  <a16:creationId xmlns:a16="http://schemas.microsoft.com/office/drawing/2014/main" id="{1CDF5FAD-7629-F9A3-51C8-265306F0AE84}"/>
                </a:ext>
              </a:extLst>
            </p:cNvPr>
            <p:cNvSpPr txBox="1"/>
            <p:nvPr/>
          </p:nvSpPr>
          <p:spPr>
            <a:xfrm>
              <a:off x="420827" y="322705"/>
              <a:ext cx="4162358" cy="707886"/>
            </a:xfrm>
            <a:prstGeom prst="rect">
              <a:avLst/>
            </a:prstGeom>
            <a:noFill/>
          </p:spPr>
          <p:txBody>
            <a:bodyPr wrap="none" rtlCol="0">
              <a:spAutoFit/>
            </a:bodyPr>
            <a:lstStyle/>
            <a:p>
              <a:pPr algn="ctr"/>
              <a:r>
                <a:rPr lang="pt-BR" sz="2000" b="1" dirty="0">
                  <a:solidFill>
                    <a:srgbClr val="002060"/>
                  </a:solidFill>
                  <a:latin typeface="Calibri" panose="020F0502020204030204" pitchFamily="34" charset="0"/>
                  <a:cs typeface="Calibri" panose="020F0502020204030204" pitchFamily="34" charset="0"/>
                </a:rPr>
                <a:t>Cargo: Estagiário(a) em Tecnologia SA</a:t>
              </a:r>
              <a:endParaRPr lang="pt-BR" sz="2000" b="1" dirty="0">
                <a:solidFill>
                  <a:srgbClr val="002060"/>
                </a:solidFill>
              </a:endParaRPr>
            </a:p>
            <a:p>
              <a:pPr algn="ctr"/>
              <a:endParaRPr lang="pt-BR" sz="2000" b="1" dirty="0">
                <a:solidFill>
                  <a:srgbClr val="002060"/>
                </a:solidFill>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9ED13809-E5F6-4BB8-ABCB-63CE6F42D8E5}"/>
                </a:ext>
              </a:extLst>
            </p:cNvPr>
            <p:cNvSpPr txBox="1"/>
            <p:nvPr/>
          </p:nvSpPr>
          <p:spPr>
            <a:xfrm>
              <a:off x="420827" y="995919"/>
              <a:ext cx="9486335" cy="5262979"/>
            </a:xfrm>
            <a:prstGeom prst="rect">
              <a:avLst/>
            </a:prstGeom>
            <a:noFill/>
          </p:spPr>
          <p:txBody>
            <a:bodyPr wrap="square" rtlCol="0">
              <a:spAutoFit/>
            </a:bodyPr>
            <a:lstStyle/>
            <a:p>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Você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movido(a) pela paixão</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focado(a) em resultados</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É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responsável</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inovador(a)</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e tem </a:t>
              </a:r>
              <a:r>
                <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coragem</a:t>
              </a:r>
              <a:r>
                <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rPr>
                <a:t> para transformar e realizar? Preza para que a jornada do colaborador seja incrível? Tudo isso faz parte de nossas crenças. Se também faz parte das suas, essa oportunidade pode te interessar!</a:t>
              </a:r>
            </a:p>
            <a:p>
              <a:endParaRPr lang="pt-BR" sz="1600" b="1" dirty="0">
                <a:solidFill>
                  <a:srgbClr val="293165"/>
                </a:solidFill>
                <a:latin typeface="Calibri" panose="020F0502020204030204" pitchFamily="34" charset="0"/>
                <a:cs typeface="Calibri" panose="020F0502020204030204" pitchFamily="34" charset="0"/>
              </a:endParaRPr>
            </a:p>
            <a:p>
              <a:pPr algn="just"/>
              <a:r>
                <a:rPr lang="pt-BR" sz="1600" b="1" dirty="0">
                  <a:solidFill>
                    <a:srgbClr val="293165"/>
                  </a:solidFill>
                  <a:latin typeface="Calibri" panose="020F0502020204030204" pitchFamily="34" charset="0"/>
                  <a:cs typeface="Calibri" panose="020F0502020204030204" pitchFamily="34" charset="0"/>
                </a:rPr>
                <a:t>Atividades</a:t>
              </a:r>
              <a:r>
                <a:rPr lang="pt-BR" sz="1600" dirty="0">
                  <a:solidFill>
                    <a:srgbClr val="293165"/>
                  </a:solidFill>
                  <a:latin typeface="Calibri" panose="020F0502020204030204" pitchFamily="34" charset="0"/>
                  <a:cs typeface="Calibri" panose="020F0502020204030204" pitchFamily="34" charset="0"/>
                </a:rPr>
                <a:t>: Organização de documentos; Digitalização de dados em software apropriado; Calibração de instrumentos; Envio de e-mail com equipamentos a calibrar; Atendimento no balcão de colaboradores. </a:t>
              </a: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panose="020F0502020204030204" pitchFamily="34" charset="0"/>
                  <a:ea typeface="Times New Roman" panose="02020603050405020304" pitchFamily="18" charset="0"/>
                  <a:cs typeface="Calibri" panose="020F0502020204030204" pitchFamily="34" charset="0"/>
                </a:rPr>
                <a:t>Requisitos: </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Cursos técnicos de Metrologia, Intrumentação, Eletrônica ou Mecatrônica; Proatividade e comunicação; Determinação na execução de tarefas; Inglês intermediário e conhecimentos de pacote office.  </a:t>
              </a:r>
            </a:p>
            <a:p>
              <a:pPr algn="just"/>
              <a:endParaRPr lang="pt-BR" sz="1600"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t-BR" sz="1600" b="1" dirty="0">
                  <a:solidFill>
                    <a:srgbClr val="202E5E"/>
                  </a:solidFill>
                  <a:latin typeface="Calibri" panose="020F0502020204030204" pitchFamily="34" charset="0"/>
                  <a:ea typeface="Times New Roman" panose="02020603050405020304" pitchFamily="18" charset="0"/>
                  <a:cs typeface="Calibri" panose="020F0502020204030204" pitchFamily="34" charset="0"/>
                </a:rPr>
                <a:t>Benefícios: </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Assistência médica; fretado; Restaurante no local; Seguro de vida; </a:t>
              </a:r>
              <a:r>
                <a:rPr lang="pt-BR" sz="1600" dirty="0" err="1">
                  <a:solidFill>
                    <a:srgbClr val="202E5E"/>
                  </a:solidFill>
                  <a:latin typeface="Calibri" panose="020F0502020204030204" pitchFamily="34" charset="0"/>
                  <a:ea typeface="Times New Roman" panose="02020603050405020304" pitchFamily="18" charset="0"/>
                  <a:cs typeface="Calibri" panose="020F0502020204030204" pitchFamily="34" charset="0"/>
                </a:rPr>
                <a:t>Gympass</a:t>
              </a:r>
              <a:r>
                <a:rPr lang="pt-BR" sz="1600" dirty="0">
                  <a:solidFill>
                    <a:srgbClr val="202E5E"/>
                  </a:solidFill>
                  <a:latin typeface="Calibri" panose="020F0502020204030204" pitchFamily="34" charset="0"/>
                  <a:ea typeface="Times New Roman" panose="02020603050405020304" pitchFamily="18" charset="0"/>
                  <a:cs typeface="Calibri" panose="020F0502020204030204" pitchFamily="34" charset="0"/>
                </a:rPr>
                <a:t>; Cesta de natal, Reembolso de pneus, ótica e ortótica; convênio com farmácias, plataforma de benefícios e plataforma de treinamento e desenvolvimento.</a:t>
              </a:r>
            </a:p>
            <a:p>
              <a:pPr algn="just"/>
              <a:endParaRPr lang="pt-BR" sz="1600" b="1" dirty="0">
                <a:solidFill>
                  <a:srgbClr val="202E5E"/>
                </a:solidFill>
                <a:effectLst/>
                <a:latin typeface="Calibri" panose="020F0502020204030204" pitchFamily="34" charset="0"/>
                <a:ea typeface="Times New Roman" panose="02020603050405020304" pitchFamily="18"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O prazo para o envio é até 04/05/2024</a:t>
              </a:r>
            </a:p>
            <a:p>
              <a:endParaRPr lang="pt-BR" sz="1600" b="1" dirty="0">
                <a:solidFill>
                  <a:srgbClr val="202E5E"/>
                </a:solidFill>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Acesse o site vagas.com.br/Prometeon ou se inscreva pelo link: </a:t>
              </a:r>
              <a:r>
                <a:rPr lang="pt-BR" sz="1600" dirty="0">
                  <a:hlinkClick r:id="rId3"/>
                </a:rPr>
                <a:t>https://www.vagas.com.br/vagas/v2626173/60000433-estagiario-tecnologia-sa</a:t>
              </a:r>
              <a:endParaRPr lang="pt-BR" sz="1600" dirty="0"/>
            </a:p>
            <a:p>
              <a:endParaRPr lang="pt-BR" sz="1600" dirty="0">
                <a:latin typeface="Calibri" panose="020F0502020204030204" pitchFamily="34" charset="0"/>
                <a:cs typeface="Calibri" panose="020F0502020204030204" pitchFamily="34" charset="0"/>
              </a:endParaRPr>
            </a:p>
            <a:p>
              <a:r>
                <a:rPr lang="pt-BR" sz="1600" b="1" dirty="0">
                  <a:solidFill>
                    <a:srgbClr val="202E5E"/>
                  </a:solidFill>
                  <a:latin typeface="Calibri" panose="020F0502020204030204" pitchFamily="34" charset="0"/>
                  <a:cs typeface="Calibri" panose="020F0502020204030204" pitchFamily="34" charset="0"/>
                </a:rPr>
                <a:t>Venha fazer parte da #FamíliaPrometeon!</a:t>
              </a:r>
            </a:p>
            <a:p>
              <a:pPr algn="just"/>
              <a:endParaRPr lang="pt-BR" sz="1600" b="1" dirty="0">
                <a:solidFill>
                  <a:srgbClr val="202E5E"/>
                </a:solidFill>
                <a:effectLst/>
                <a:ea typeface="Times New Roman" panose="02020603050405020304" pitchFamily="18" charset="0"/>
                <a:cs typeface="Arial" panose="020B0604020202020204" pitchFamily="34" charset="0"/>
              </a:endParaRPr>
            </a:p>
          </p:txBody>
        </p:sp>
      </p:grpSp>
      <p:pic>
        <p:nvPicPr>
          <p:cNvPr id="7" name="Picture 14">
            <a:extLst>
              <a:ext uri="{FF2B5EF4-FFF2-40B4-BE49-F238E27FC236}">
                <a16:creationId xmlns:a16="http://schemas.microsoft.com/office/drawing/2014/main" id="{777BAF0D-609E-AAB1-D7BC-6BFB391A8594}"/>
              </a:ext>
            </a:extLst>
          </p:cNvPr>
          <p:cNvPicPr>
            <a:picLocks noChangeAspect="1"/>
          </p:cNvPicPr>
          <p:nvPr/>
        </p:nvPicPr>
        <p:blipFill>
          <a:blip r:embed="rId4"/>
          <a:stretch>
            <a:fillRect/>
          </a:stretch>
        </p:blipFill>
        <p:spPr>
          <a:xfrm>
            <a:off x="10197402" y="9425"/>
            <a:ext cx="1994598" cy="6858000"/>
          </a:xfrm>
          <a:prstGeom prst="rect">
            <a:avLst/>
          </a:prstGeom>
        </p:spPr>
      </p:pic>
    </p:spTree>
    <p:extLst>
      <p:ext uri="{BB962C8B-B14F-4D97-AF65-F5344CB8AC3E}">
        <p14:creationId xmlns:p14="http://schemas.microsoft.com/office/powerpoint/2010/main" val="3418196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35D6ED86737BC341A5BCFE546FAC26C9" ma:contentTypeVersion="16" ma:contentTypeDescription="Crie um novo documento." ma:contentTypeScope="" ma:versionID="8ae17fad1c3476f9c7c2aa99bafbaf64">
  <xsd:schema xmlns:xsd="http://www.w3.org/2001/XMLSchema" xmlns:xs="http://www.w3.org/2001/XMLSchema" xmlns:p="http://schemas.microsoft.com/office/2006/metadata/properties" xmlns:ns2="d55adb9d-c14b-4632-9d2b-bf4276d91070" xmlns:ns3="3dbd36c7-dd28-46b2-873a-6ddd34732543" targetNamespace="http://schemas.microsoft.com/office/2006/metadata/properties" ma:root="true" ma:fieldsID="c76e2c2bfabf361f1b5b10194ad93bbe" ns2:_="" ns3:_="">
    <xsd:import namespace="d55adb9d-c14b-4632-9d2b-bf4276d91070"/>
    <xsd:import namespace="3dbd36c7-dd28-46b2-873a-6ddd34732543"/>
    <xsd:element name="properties">
      <xsd:complexType>
        <xsd:sequence>
          <xsd:element name="documentManagement">
            <xsd:complexType>
              <xsd:all>
                <xsd:element ref="ns2:SHNTAG" minOccurs="0"/>
                <xsd:element ref="ns2:MediaServiceMetadata" minOccurs="0"/>
                <xsd:element ref="ns2:MediaServiceFastMetadata" minOccurs="0"/>
                <xsd:element ref="ns3:SharedWithUsers" minOccurs="0"/>
                <xsd:element ref="ns3:SharedWithDetails"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5adb9d-c14b-4632-9d2b-bf4276d91070" elementFormDefault="qualified">
    <xsd:import namespace="http://schemas.microsoft.com/office/2006/documentManagement/types"/>
    <xsd:import namespace="http://schemas.microsoft.com/office/infopath/2007/PartnerControls"/>
    <xsd:element name="SHNTAG" ma:index="8" nillable="true" ma:displayName="SHNTAG" ma:internalName="SHNTAG">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Marcações de imagem" ma:readOnly="false" ma:fieldId="{5cf76f15-5ced-4ddc-b409-7134ff3c332f}" ma:taxonomyMulti="true" ma:sspId="224428a4-1750-4c96-a89b-eacb001dfdaa"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dbd36c7-dd28-46b2-873a-6ddd34732543" elementFormDefault="qualified">
    <xsd:import namespace="http://schemas.microsoft.com/office/2006/documentManagement/types"/>
    <xsd:import namespace="http://schemas.microsoft.com/office/infopath/2007/PartnerControls"/>
    <xsd:element name="SharedWithUsers" ma:index="11"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talhes de Compartilhado Com" ma:internalName="SharedWithDetails" ma:readOnly="true">
      <xsd:simpleType>
        <xsd:restriction base="dms:Note">
          <xsd:maxLength value="255"/>
        </xsd:restriction>
      </xsd:simpleType>
    </xsd:element>
    <xsd:element name="TaxCatchAll" ma:index="17" nillable="true" ma:displayName="Taxonomy Catch All Column" ma:hidden="true" ma:list="{a0437cdf-ba45-486e-9e94-f85ec8ad1320}" ma:internalName="TaxCatchAll" ma:showField="CatchAllData" ma:web="3dbd36c7-dd28-46b2-873a-6ddd347325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AAB4F7-351E-420C-97DC-9765078A2128}">
  <ds:schemaRefs>
    <ds:schemaRef ds:uri="3dbd36c7-dd28-46b2-873a-6ddd34732543"/>
    <ds:schemaRef ds:uri="d55adb9d-c14b-4632-9d2b-bf4276d910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F2B1FD1-B40B-4A7D-B814-54E36CE36E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1391</Words>
  <Application>Microsoft Office PowerPoint</Application>
  <PresentationFormat>Widescreen</PresentationFormat>
  <Paragraphs>89</Paragraphs>
  <Slides>6</Slides>
  <Notes>6</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6</vt:i4>
      </vt:variant>
    </vt:vector>
  </HeadingPairs>
  <TitlesOfParts>
    <vt:vector size="12" baseType="lpstr">
      <vt:lpstr>Aptos</vt:lpstr>
      <vt:lpstr>Aptos Display</vt:lpstr>
      <vt:lpstr>Arial</vt:lpstr>
      <vt:lpstr>Calibri</vt:lpstr>
      <vt:lpstr>Times New Roman</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Prometeon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Silva Talita Bolzan Fernandes, BR</dc:creator>
  <cp:lastModifiedBy>Matusevicius Affonso Jose Ferraioli (STAG), BR</cp:lastModifiedBy>
  <cp:revision>2</cp:revision>
  <dcterms:created xsi:type="dcterms:W3CDTF">2024-03-07T12:22:36Z</dcterms:created>
  <dcterms:modified xsi:type="dcterms:W3CDTF">2024-04-10T19:02:29Z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-1182280490</vt:i4>
  </property>
  <property fmtid="{D5CDD505-2E9C-101B-9397-08002B2CF9AE}" pid="3" name="_NewReviewCycle">
    <vt:lpwstr/>
  </property>
  <property fmtid="{D5CDD505-2E9C-101B-9397-08002B2CF9AE}" pid="4" name="_EmailSubject">
    <vt:lpwstr>Parceria com Instituições de Ensino - Prometeon Tyre Group</vt:lpwstr>
  </property>
  <property fmtid="{D5CDD505-2E9C-101B-9397-08002B2CF9AE}" pid="5" name="_AuthorEmail">
    <vt:lpwstr>affonso.ferraioli.st@prometeon.com</vt:lpwstr>
  </property>
  <property fmtid="{D5CDD505-2E9C-101B-9397-08002B2CF9AE}" pid="6" name="_AuthorEmailDisplayName">
    <vt:lpwstr>Matusevicius Affonso Jose Ferraioli (STAG), BR</vt:lpwstr>
  </property>
  <property fmtid="{D5CDD505-2E9C-101B-9397-08002B2CF9AE}" pid="7" name="_PreviousAdHocReviewCycleID">
    <vt:i4>-510015212</vt:i4>
  </property>
</Properties>
</file>