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55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720"/>
  </p:normalViewPr>
  <p:slideViewPr>
    <p:cSldViewPr>
      <p:cViewPr>
        <p:scale>
          <a:sx n="96" d="100"/>
          <a:sy n="96" d="100"/>
        </p:scale>
        <p:origin x="2026" y="-255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155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548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234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79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94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75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5026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32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51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40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44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36886-CD79-475E-B3A8-3E9673DEB247}" type="datetimeFigureOut">
              <a:rPr lang="pt-BR" smtClean="0"/>
              <a:t>25/05/2023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B75FC-5749-4659-939B-793CA97135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980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5A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567BAE7D-76E2-4402-850D-E4488360B951}"/>
              </a:ext>
            </a:extLst>
          </p:cNvPr>
          <p:cNvSpPr/>
          <p:nvPr/>
        </p:nvSpPr>
        <p:spPr>
          <a:xfrm>
            <a:off x="181664" y="200472"/>
            <a:ext cx="6494672" cy="9505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32656" y="1391301"/>
            <a:ext cx="6192688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Barthelemy é uma marca líder no segmento </a:t>
            </a:r>
            <a:r>
              <a:rPr lang="pt-BR" sz="900" kern="1300" spc="60" dirty="0" err="1">
                <a:solidFill>
                  <a:srgbClr val="355A8A"/>
                </a:solidFill>
                <a:latin typeface="Montserrat Light" pitchFamily="2" charset="77"/>
              </a:rPr>
              <a:t>Tailored</a:t>
            </a:r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 </a:t>
            </a:r>
            <a:r>
              <a:rPr lang="pt-BR" sz="900" kern="1300" spc="60" dirty="0" err="1">
                <a:solidFill>
                  <a:srgbClr val="355A8A"/>
                </a:solidFill>
                <a:latin typeface="Montserrat Light" pitchFamily="2" charset="77"/>
              </a:rPr>
              <a:t>Resortwear</a:t>
            </a:r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 masculino, trazendo uma nova estética à moda praia através do resgate de toda a técnica, sofisticação e primor da alfaiataria clássica aliada a conceitos e matérias-primas inovadoras criando coleções extraordinárias para serem vivenciadas verão após verão. </a:t>
            </a: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Atualmente a marca opera lojas físicas nas principais capitais e cidades litorâneas do Brasil, além de uma forte presença digital nacional e operação internacional. Nossas coleções também são distribuídas nos principais hotéis do Brasil, multimarcas além da presença internacional em mais de 10 países.</a:t>
            </a:r>
          </a:p>
          <a:p>
            <a:pPr algn="ctr"/>
            <a:endParaRPr lang="pt-BR" sz="1200" b="1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endParaRPr lang="pt-BR" sz="1200" b="1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1200" b="1" kern="1300" spc="60" dirty="0">
                <a:solidFill>
                  <a:srgbClr val="355A8A"/>
                </a:solidFill>
                <a:latin typeface="Montserrat" pitchFamily="2" charset="77"/>
              </a:rPr>
              <a:t>D E S C R I Ç Ã O  D A  V A G A</a:t>
            </a:r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b="1" kern="1300" spc="60" dirty="0">
                <a:solidFill>
                  <a:srgbClr val="355A8A"/>
                </a:solidFill>
                <a:latin typeface="Montserrat" pitchFamily="2" charset="77"/>
              </a:rPr>
              <a:t>P L A N E J A M E N T O   E   C O M P R A S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A área de planejamento comercial é responsável por estimar as projeções de vendas da companhia em todos os canais, acompanhar resultados e traçar planos para o atingimento de metas. Analisar </a:t>
            </a:r>
            <a:r>
              <a:rPr lang="pt-BR" sz="900" kern="1300" spc="60" dirty="0" err="1">
                <a:solidFill>
                  <a:srgbClr val="355A8A"/>
                </a:solidFill>
                <a:latin typeface="Montserrat Light" pitchFamily="2" charset="77"/>
              </a:rPr>
              <a:t>KPI’s</a:t>
            </a:r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 e desenvolvimento de relatórios para que as lideranças tenham dados e informações para as decisões estratégicas. Definição de toda a quebra de compra entre os grupos de produtos e de toda a distribuição e remanejamento de produtos para nossas rede de lojas. A área de compras é responsável pela otimização dos níveis de estoque e execução de compra de produtos com grande interface entre as áreas de planejamento, financeiro e estilo. Negociações junto a cadeia de fornecimento, análises de custo, negociações, execução e acompanhamento de pedidos além do desenvolvimento de relatórios com as principais métricas da área. Oportunidade com dinamismo total e exposição a áreas chave no negócio e contato direto com as lideranças.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1200" b="1" kern="1300" spc="60" dirty="0">
                <a:solidFill>
                  <a:srgbClr val="355A8A"/>
                </a:solidFill>
                <a:latin typeface="Montserrat" pitchFamily="2" charset="77"/>
              </a:rPr>
              <a:t>P E R F I L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Buscamos uma pessoa que tenha criatividade na resolução de problemas, proatividade, comprometimento, senso de organização e fortes capacidades analíticas. Gostamos de pessoas que trazem sua opinião à mesa de discussão, assumem responsabilidade por aquilo que executam e buscam alto desenvolvimento e crescimento tanto profissional quanto pessoal além de valorizar um ambiente desafiador e de grandes oportunidades.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1200" b="1" kern="1300" spc="60" dirty="0">
                <a:solidFill>
                  <a:srgbClr val="355A8A"/>
                </a:solidFill>
                <a:latin typeface="Montserrat" pitchFamily="2" charset="77"/>
              </a:rPr>
              <a:t>R E Q U I S I T O S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Estar cursando entre o 3º e 7º semestres dos cursos de Engenharia, Administração, Economia ou áreas correlatas. Domínio sobre a língua inglesa e pacote Office</a:t>
            </a:r>
          </a:p>
          <a:p>
            <a:pPr algn="ctr"/>
            <a:endParaRPr lang="pt-BR" sz="1200" b="1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endParaRPr lang="pt-BR" sz="1200" b="1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1200" b="1" kern="1300" spc="60" dirty="0">
                <a:solidFill>
                  <a:srgbClr val="355A8A"/>
                </a:solidFill>
                <a:latin typeface="Montserrat" pitchFamily="2" charset="77"/>
              </a:rPr>
              <a:t>D E M A I S   I N F O R M A Ç Õ E S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Bolsa Auxílio: R$2.500,00</a:t>
            </a: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Local: Rua Oscar Freire – São Paulo – SP</a:t>
            </a: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Encerramento do Processo</a:t>
            </a:r>
            <a:r>
              <a:rPr lang="pt-BR" sz="900" kern="1300" spc="60">
                <a:solidFill>
                  <a:srgbClr val="355A8A"/>
                </a:solidFill>
                <a:latin typeface="Montserrat Light" pitchFamily="2" charset="77"/>
              </a:rPr>
              <a:t>: 31/07/2023</a:t>
            </a:r>
            <a:endParaRPr lang="pt-BR" sz="900" kern="1300" spc="60" dirty="0">
              <a:solidFill>
                <a:srgbClr val="355A8A"/>
              </a:solidFill>
              <a:latin typeface="Montserrat Light" pitchFamily="2" charset="77"/>
            </a:endParaRPr>
          </a:p>
          <a:p>
            <a:pPr algn="ctr"/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endParaRPr lang="pt-BR" sz="12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1200" b="1" kern="1300" spc="60" dirty="0">
                <a:solidFill>
                  <a:srgbClr val="355A8A"/>
                </a:solidFill>
                <a:latin typeface="Montserrat" pitchFamily="2" charset="77"/>
              </a:rPr>
              <a:t>E N V I O  D E  C V  P A R A</a:t>
            </a:r>
          </a:p>
          <a:p>
            <a:endParaRPr lang="pt-BR" sz="1200" kern="1300" spc="60" dirty="0">
              <a:solidFill>
                <a:srgbClr val="355A8A"/>
              </a:solidFill>
              <a:latin typeface="Montserrat Light" pitchFamily="2" charset="77"/>
            </a:endParaRPr>
          </a:p>
          <a:p>
            <a:pPr algn="ctr"/>
            <a:r>
              <a:rPr lang="pt-BR" sz="900" kern="1300" spc="60" dirty="0">
                <a:solidFill>
                  <a:srgbClr val="355A8A"/>
                </a:solidFill>
                <a:latin typeface="Montserrat Light" pitchFamily="2" charset="77"/>
              </a:rPr>
              <a:t>rh@barthelemy.com.br</a:t>
            </a:r>
          </a:p>
          <a:p>
            <a:pPr algn="ctr"/>
            <a:endParaRPr lang="pt-BR" sz="900" kern="1300" spc="60" dirty="0">
              <a:solidFill>
                <a:srgbClr val="355A8A"/>
              </a:solidFill>
              <a:latin typeface="Montserrat" pitchFamily="2" charset="77"/>
            </a:endParaRPr>
          </a:p>
          <a:p>
            <a:pPr algn="ctr"/>
            <a:r>
              <a:rPr lang="pt-BR" sz="900" b="1" kern="1300" spc="60" dirty="0">
                <a:solidFill>
                  <a:srgbClr val="355A8A"/>
                </a:solidFill>
                <a:latin typeface="Montserrat" pitchFamily="2" charset="77"/>
              </a:rPr>
              <a:t>W </a:t>
            </a:r>
            <a:r>
              <a:rPr lang="pt-BR" sz="900" b="1" kern="1300" spc="60" dirty="0" err="1">
                <a:solidFill>
                  <a:srgbClr val="355A8A"/>
                </a:solidFill>
                <a:latin typeface="Montserrat" pitchFamily="2" charset="77"/>
              </a:rPr>
              <a:t>W</a:t>
            </a:r>
            <a:r>
              <a:rPr lang="pt-BR" sz="900" b="1" kern="1300" spc="60" dirty="0">
                <a:solidFill>
                  <a:srgbClr val="355A8A"/>
                </a:solidFill>
                <a:latin typeface="Montserrat" pitchFamily="2" charset="77"/>
              </a:rPr>
              <a:t> </a:t>
            </a:r>
            <a:r>
              <a:rPr lang="pt-BR" sz="900" b="1" kern="1300" spc="60" dirty="0" err="1">
                <a:solidFill>
                  <a:srgbClr val="355A8A"/>
                </a:solidFill>
                <a:latin typeface="Montserrat" pitchFamily="2" charset="77"/>
              </a:rPr>
              <a:t>W</a:t>
            </a:r>
            <a:r>
              <a:rPr lang="pt-BR" sz="900" b="1" kern="1300" spc="60" dirty="0">
                <a:solidFill>
                  <a:srgbClr val="355A8A"/>
                </a:solidFill>
                <a:latin typeface="Montserrat" pitchFamily="2" charset="77"/>
              </a:rPr>
              <a:t> . B A R T H E L E M Y . C O M . B R</a:t>
            </a:r>
          </a:p>
          <a:p>
            <a:pPr algn="ctr"/>
            <a:r>
              <a:rPr lang="pt-BR" sz="1000" b="1" kern="1300" spc="60" dirty="0">
                <a:solidFill>
                  <a:srgbClr val="355A8A"/>
                </a:solidFill>
                <a:latin typeface="Quasimoda" panose="00000500000000000000" pitchFamily="50" charset="0"/>
              </a:rPr>
              <a:t>@ B A R T H E L E M Y O F </a:t>
            </a:r>
            <a:r>
              <a:rPr lang="pt-BR" sz="1000" b="1" kern="1300" spc="60" dirty="0" err="1">
                <a:solidFill>
                  <a:srgbClr val="355A8A"/>
                </a:solidFill>
                <a:latin typeface="Quasimoda" panose="00000500000000000000" pitchFamily="50" charset="0"/>
              </a:rPr>
              <a:t>F</a:t>
            </a:r>
            <a:r>
              <a:rPr lang="pt-BR" sz="1000" b="1" kern="1300" spc="60" dirty="0">
                <a:solidFill>
                  <a:srgbClr val="355A8A"/>
                </a:solidFill>
                <a:latin typeface="Quasimoda" panose="00000500000000000000" pitchFamily="50" charset="0"/>
              </a:rPr>
              <a:t> I C I A L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48FBE97-810A-445D-AA7A-CC47876774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622" y="722159"/>
            <a:ext cx="2818756" cy="23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306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491</Words>
  <Application>Microsoft Office PowerPoint</Application>
  <PresentationFormat>Papel A4 (210 x 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Montserrat Light</vt:lpstr>
      <vt:lpstr>Quasimoda</vt:lpstr>
      <vt:lpstr>Tema do Office</vt:lpstr>
      <vt:lpstr>Apresentação do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ricardoafcn</dc:creator>
  <cp:lastModifiedBy>Ayres Souza</cp:lastModifiedBy>
  <cp:revision>18</cp:revision>
  <cp:lastPrinted>2023-05-25T17:18:26Z</cp:lastPrinted>
  <dcterms:created xsi:type="dcterms:W3CDTF">2015-10-19T16:12:15Z</dcterms:created>
  <dcterms:modified xsi:type="dcterms:W3CDTF">2023-05-25T19:10:05Z</dcterms:modified>
</cp:coreProperties>
</file>