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58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E04"/>
    <a:srgbClr val="0033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FD93A-D48C-4F24-91CE-319956C6D0C6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A3AB-ADE0-48DE-8099-2D819F72D1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9257-64C2-455B-B24A-5CF2BDE9A124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124D-99C3-49FA-871D-82432896B2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8C6A5-92A5-4589-B9EC-F7749467688C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D1FA-067B-4C40-B540-A8ED52160E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753C-E833-4C55-8395-06F71CD37D6A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657C-6310-4799-A007-2DBE756CB6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7DE8-E533-4DC5-AC7A-C63FDC05FC11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CD9E-59ED-4404-9CBA-221FDFB5EE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77F55-06A0-40E3-96B2-F6215E09B572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75D1-F4EA-4F73-81D0-84C1B0174E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E7A9-175B-4EDC-9E49-BF909A5E5547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58F6-8DDF-48CC-BD69-CA55F86AD9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F4AF-06B4-4EAF-9ECD-78F8A7E4EF25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AA7F-44FE-43F9-A33D-4087592B9F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7CDA-273A-44C2-9BDD-10DB940D946D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D363-883E-426F-96FD-5C42F4205C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5AA2-7DCE-4F9F-9080-B0568BC044EA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D721-C42C-4113-9354-59D1539C14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158C-43AB-4843-A004-F9A7D31834E5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E3CF-6265-4398-815B-0A4A0C8940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A8BB4F-33CE-4EED-B870-224DC59D5FC8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E799F-D26F-465C-9FC9-48FED55B75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0237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ORIENTAÇÕES E MODELO</a:t>
            </a:r>
          </a:p>
        </p:txBody>
      </p:sp>
      <p:sp>
        <p:nvSpPr>
          <p:cNvPr id="3" name="Título 3"/>
          <p:cNvSpPr txBox="1">
            <a:spLocks/>
          </p:cNvSpPr>
          <p:nvPr/>
        </p:nvSpPr>
        <p:spPr>
          <a:xfrm>
            <a:off x="107950" y="1357312"/>
            <a:ext cx="8928100" cy="4807991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lIns="72000" tIns="72000" rIns="72000" bIns="3600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ESSE MODELO É ESPECÍFICO PARA </a:t>
            </a:r>
            <a:r>
              <a:rPr lang="pt-BR" sz="25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REVISÃO BIBLIOGRÁFICA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pt-BR" sz="2000" b="1" dirty="0">
                <a:solidFill>
                  <a:srgbClr val="D81E0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NÃO ALTERE OS LOGOTIPOS DA UNIVERSIDADE disponíveis no modelo!!!</a:t>
            </a:r>
          </a:p>
          <a:p>
            <a:pPr algn="l"/>
            <a:endParaRPr lang="pt-BR" sz="20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Especificação da fonte:</a:t>
            </a:r>
          </a:p>
          <a:p>
            <a:pPr algn="l"/>
            <a:endParaRPr lang="pt-BR" sz="20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corpo do texto - tamanho 14 a 20;</a:t>
            </a:r>
          </a:p>
          <a:p>
            <a:pPr lvl="1"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título do trabalho - tamanho 40 a 60;</a:t>
            </a:r>
          </a:p>
          <a:p>
            <a:pPr lvl="1"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itens Introdução, Desenvolvimento do argumento, Considerações finais e Referências - tamanho 30 a 40, negrito; </a:t>
            </a:r>
          </a:p>
          <a:p>
            <a:pPr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Utilize elementos gráficos, caso necessário. </a:t>
            </a:r>
          </a:p>
          <a:p>
            <a:pPr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Consulte o seu orientador para a elaboração da apresentação. </a:t>
            </a:r>
          </a:p>
          <a:p>
            <a:pPr algn="l"/>
            <a:r>
              <a:rPr lang="pt-BR" sz="20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Lembramos que as apresentações e os artigos serão avaliados.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55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07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69" y="188640"/>
            <a:ext cx="8020062" cy="859048"/>
          </a:xfrm>
          <a:prstGeom prst="rect">
            <a:avLst/>
          </a:prstGeom>
        </p:spPr>
      </p:pic>
      <p:sp>
        <p:nvSpPr>
          <p:cNvPr id="4" name="Título 3"/>
          <p:cNvSpPr txBox="1">
            <a:spLocks/>
          </p:cNvSpPr>
          <p:nvPr/>
        </p:nvSpPr>
        <p:spPr>
          <a:xfrm>
            <a:off x="107950" y="1357313"/>
            <a:ext cx="8928100" cy="3643312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lIns="72000" tIns="72000" rIns="72000" bIns="3600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sz="5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INSIRA O TÍTULO DE SEU TRABALHO!!!!!!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 bwMode="auto">
          <a:xfrm>
            <a:off x="107950" y="5357813"/>
            <a:ext cx="8928100" cy="720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72000" tIns="72000" rIns="72000" bIns="36000" anchor="ctr"/>
          <a:lstStyle/>
          <a:p>
            <a:pPr algn="ctr" defTabSz="1065213"/>
            <a:r>
              <a:rPr lang="pt-BR" sz="11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Nome do aluno (</a:t>
            </a:r>
            <a:r>
              <a:rPr lang="pt-BR" sz="1100" b="1" dirty="0" err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IC</a:t>
            </a:r>
            <a:r>
              <a:rPr lang="pt-BR" sz="11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) e Nome do Orientador (Orientador)</a:t>
            </a:r>
          </a:p>
          <a:p>
            <a:pPr algn="ctr" defTabSz="1065213"/>
            <a:r>
              <a:rPr lang="pt-BR" sz="11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Universidade Presbiteriana Mackenzie - Unidade Acadêmica - Curso de ... - São Paulo/SP</a:t>
            </a:r>
          </a:p>
          <a:p>
            <a:pPr algn="ctr" defTabSz="1065213"/>
            <a:r>
              <a:rPr lang="pt-BR" sz="11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Apoio: PIBIC Mackenzie </a:t>
            </a:r>
            <a:r>
              <a:rPr lang="pt-BR" sz="1100" b="1" u="sng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</a:t>
            </a:r>
            <a:r>
              <a:rPr lang="pt-BR" sz="11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PIBIC CNPq OU PIVIC Mackenzie/PIBIT Mackenzie </a:t>
            </a:r>
            <a:r>
              <a:rPr lang="pt-BR" sz="1100" b="1" u="sng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</a:t>
            </a:r>
            <a:r>
              <a:rPr lang="pt-BR" sz="11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PIBIT CNPq</a:t>
            </a:r>
          </a:p>
        </p:txBody>
      </p:sp>
    </p:spTree>
    <p:extLst>
      <p:ext uri="{BB962C8B-B14F-4D97-AF65-F5344CB8AC3E}">
        <p14:creationId xmlns:p14="http://schemas.microsoft.com/office/powerpoint/2010/main" val="137259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0237"/>
          </a:xfr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0237"/>
          </a:xfr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Desenvolvimento do argumento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0237"/>
          </a:xfr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Considerações finais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0237"/>
          </a:xfr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BR" sz="35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Referências (principais)</a:t>
            </a:r>
          </a:p>
        </p:txBody>
      </p:sp>
    </p:spTree>
    <p:extLst>
      <p:ext uri="{BB962C8B-B14F-4D97-AF65-F5344CB8AC3E}">
        <p14:creationId xmlns:p14="http://schemas.microsoft.com/office/powerpoint/2010/main" val="268424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122</Words>
  <Application>Microsoft Office PowerPoint</Application>
  <PresentationFormat>Apresentação na tela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Tema do Office</vt:lpstr>
      <vt:lpstr>ORIENTAÇÕES E MODELO</vt:lpstr>
      <vt:lpstr>Apresentação do PowerPoint</vt:lpstr>
      <vt:lpstr>Introdução</vt:lpstr>
      <vt:lpstr>Desenvolvimento do argumento</vt:lpstr>
      <vt:lpstr>Considerações finais</vt:lpstr>
      <vt:lpstr>Referências (principais)</vt:lpstr>
    </vt:vector>
  </TitlesOfParts>
  <Company>Instituto Presbiteriano Mackenzie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pesquisa</dc:title>
  <dc:creator>Coordenadoria de Pesquisa</dc:creator>
  <cp:lastModifiedBy>ROSEMEIRE ZUPO BERNARDO</cp:lastModifiedBy>
  <cp:revision>27</cp:revision>
  <dcterms:created xsi:type="dcterms:W3CDTF">2008-08-06T23:06:26Z</dcterms:created>
  <dcterms:modified xsi:type="dcterms:W3CDTF">2019-09-12T18:17:17Z</dcterms:modified>
</cp:coreProperties>
</file>