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1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6503212" y="0"/>
            <a:ext cx="264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</a:rPr>
              <a:t>Laboratório de Geotecnologias da UPM</a:t>
            </a:r>
          </a:p>
          <a:p>
            <a:r>
              <a:rPr lang="pt-BR" sz="1200" dirty="0">
                <a:latin typeface="+mj-lt"/>
              </a:rPr>
              <a:t>Prof. Dr. Sergio Vicente D. </a:t>
            </a:r>
            <a:r>
              <a:rPr lang="pt-BR" sz="1200" dirty="0" err="1">
                <a:latin typeface="+mj-lt"/>
              </a:rPr>
              <a:t>Pamboukian</a:t>
            </a:r>
            <a:endParaRPr lang="pt-BR" sz="12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01/09/2021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ge.gov.br/geociencias/downloads-geociencias.html" TargetMode="External"/><Relationship Id="rId2" Type="http://schemas.openxmlformats.org/officeDocument/2006/relationships/hyperlink" Target="http://www.censo2010.ibge.gov.br/sinopseporseto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bge.gov.br/estatisticas/downloads-estatistica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Links IBGE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Sinopse por Setores:</a:t>
            </a:r>
            <a:b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http://www.censo2010.ibge.gov.br/sinopseporsetores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Geociências:</a:t>
            </a:r>
            <a:b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https://www.ibge.gov.br/geociencias/downloads-geociencias.html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Estatísticas: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https://www.ibge.gov.br/estatisticas/downloads-estatisticas.html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71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994</TotalTime>
  <Words>57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Fluxo</vt:lpstr>
      <vt:lpstr>Links IBGE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Técnico sobre Geoprocessamento</dc:title>
  <dc:creator>SERGIO_MARI</dc:creator>
  <cp:lastModifiedBy>SERGIO VICENTE D PAMBOUKIAN</cp:lastModifiedBy>
  <cp:revision>280</cp:revision>
  <dcterms:created xsi:type="dcterms:W3CDTF">2012-09-10T12:17:05Z</dcterms:created>
  <dcterms:modified xsi:type="dcterms:W3CDTF">2021-09-01T19:37:22Z</dcterms:modified>
</cp:coreProperties>
</file>