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18" r:id="rId2"/>
    <p:sldId id="31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D689E-1073-488E-9BEE-33C4A1968F89}" type="datetimeFigureOut">
              <a:rPr lang="pt-BR" smtClean="0"/>
              <a:t>01/09/2021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A8B0E-BEC5-4288-8CA7-CD5B2AA0C01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52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6503212" y="0"/>
            <a:ext cx="2640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+mj-lt"/>
              </a:rPr>
              <a:t>Laboratório de Geotecnologias da UPM</a:t>
            </a:r>
          </a:p>
          <a:p>
            <a:r>
              <a:rPr lang="pt-BR" sz="1200" dirty="0">
                <a:latin typeface="+mj-lt"/>
              </a:rPr>
              <a:t>Prof. Dr. Sergio Vicente D. </a:t>
            </a:r>
            <a:r>
              <a:rPr lang="pt-BR" sz="1200" dirty="0" err="1">
                <a:latin typeface="+mj-lt"/>
              </a:rPr>
              <a:t>Pamboukian</a:t>
            </a:r>
            <a:endParaRPr lang="pt-BR" sz="1200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01/09/2021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Filtro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496" y="1772816"/>
            <a:ext cx="9073008" cy="438160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substr("CD_GEOCODD",1,7) IN ('3503901', '3505708', '3506607', '3509007', '3509205', '3510609', '3513009', '3513801', '3515004', '3515103', '3515707', '3516309', '3516408', '3518305', '3518800', '3522208', '3522505', '3523107', '3525003', '3526209', '3528502', '3529401', '3530607', '3534401', '3539103', '3539806', '3543303', '3544103', '3545001', '3546801', '3547304', '3547809', '3548708', '3548807', '3549953', '3550308', '3552502', '3552809', '3556453')</a:t>
            </a:r>
          </a:p>
        </p:txBody>
      </p:sp>
    </p:spTree>
    <p:extLst>
      <p:ext uri="{BB962C8B-B14F-4D97-AF65-F5344CB8AC3E}">
        <p14:creationId xmlns:p14="http://schemas.microsoft.com/office/powerpoint/2010/main" val="556981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Municípios da RMSP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1" y="1412776"/>
            <a:ext cx="3816424" cy="5040560"/>
          </a:xfrm>
        </p:spPr>
        <p:txBody>
          <a:bodyPr>
            <a:noAutofit/>
          </a:bodyPr>
          <a:lstStyle/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Arujá =   03901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Barueri = 05708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Biritiba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Mirim = 06607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Caieiras = 09007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Cajamar = 09205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Carapicuíba = 10609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Cotia = 13009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Diadema = 13801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Embu = 15004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Embu-Guaçu = 15103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Ferraz de Vasconcelos = 15707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Francisco Morato = 16309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Franco da Rocha = 16408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Guararema = 18305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Guarulhos = 18800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Itapecerica da Serra = 22208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Itapevi = 22505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Itaquaquecetuba = 23107</a:t>
            </a:r>
          </a:p>
          <a:p>
            <a:pPr marL="342900" lvl="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Jandira = 25003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Juquitiba = 26209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C71F82DD-8A70-4581-8630-ED17C0B40A9B}"/>
              </a:ext>
            </a:extLst>
          </p:cNvPr>
          <p:cNvSpPr txBox="1">
            <a:spLocks/>
          </p:cNvSpPr>
          <p:nvPr/>
        </p:nvSpPr>
        <p:spPr>
          <a:xfrm>
            <a:off x="4870376" y="1412776"/>
            <a:ext cx="3816424" cy="504056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Mairiporã = 28502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Mauá = 29401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Mogi das Cruzes = 30607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Osasco = 34401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Pirapora do Bom Jesus = 39103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Poá = 39806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Ribeirão Pires = 43303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Rio Grande da Serra = 44103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Salesópolis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45001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Santa Isabel = 46801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Santana do Parnaíba = 47304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Santo André = 47809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 Bernardo do Campo = 48708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 Caetano do Sul = 48807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 Lourenço da Serra = 49953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São Paulo = 50308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Suzano = 52502</a:t>
            </a:r>
          </a:p>
          <a:p>
            <a:pPr marL="342900" indent="-342900" algn="just">
              <a:spcBef>
                <a:spcPts val="200"/>
              </a:spcBef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Taboão da Serra = 52809</a:t>
            </a:r>
          </a:p>
          <a:p>
            <a:pPr marL="342900" indent="-342900" algn="just">
              <a:spcBef>
                <a:spcPts val="2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Vargem Grande Paulista = 56453</a:t>
            </a:r>
          </a:p>
          <a:p>
            <a:pPr marL="0" indent="0">
              <a:spcBef>
                <a:spcPts val="200"/>
              </a:spcBef>
              <a:spcAft>
                <a:spcPts val="800"/>
              </a:spcAft>
              <a:buFont typeface="Wingdings 2"/>
              <a:buNone/>
            </a:pP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694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1051</TotalTime>
  <Words>244</Words>
  <Application>Microsoft Office PowerPoint</Application>
  <PresentationFormat>Apresentação na tela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Calibri</vt:lpstr>
      <vt:lpstr>Constantia</vt:lpstr>
      <vt:lpstr>Symbol</vt:lpstr>
      <vt:lpstr>Wingdings 2</vt:lpstr>
      <vt:lpstr>Fluxo</vt:lpstr>
      <vt:lpstr>Filtro</vt:lpstr>
      <vt:lpstr>Municípios da RMSP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 Fórum Técnico sobre Geoprocessamento</dc:title>
  <dc:creator>SERGIO_MARI</dc:creator>
  <cp:lastModifiedBy>SERGIO VICENTE D PAMBOUKIAN</cp:lastModifiedBy>
  <cp:revision>297</cp:revision>
  <dcterms:created xsi:type="dcterms:W3CDTF">2012-09-10T12:17:05Z</dcterms:created>
  <dcterms:modified xsi:type="dcterms:W3CDTF">2021-09-01T17:46:27Z</dcterms:modified>
</cp:coreProperties>
</file>